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Nunito Bold" charset="0"/>
      <p:regular r:id="rId27"/>
    </p:embeddedFont>
    <p:embeddedFont>
      <p:font typeface="Nunito Heavy" panose="020B0604020202020204" charset="0"/>
      <p:regular r:id="rId28"/>
    </p:embeddedFont>
    <p:embeddedFont>
      <p:font typeface="Nunito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image" Target="../media/image10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image" Target="../media/image10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276490" y="2227483"/>
            <a:ext cx="15789395" cy="344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3"/>
              </a:lnSpc>
            </a:pPr>
            <a:r>
              <a:rPr lang="en-US" sz="12896" spc="-257">
                <a:solidFill>
                  <a:srgbClr val="0B1320"/>
                </a:solidFill>
                <a:latin typeface="Nunito Bold"/>
              </a:rPr>
              <a:t>Online E-commerce</a:t>
            </a:r>
          </a:p>
          <a:p>
            <a:pPr marL="0" lvl="0" indent="0" algn="ctr">
              <a:lnSpc>
                <a:spcPts val="13283"/>
              </a:lnSpc>
            </a:pPr>
            <a:r>
              <a:rPr lang="en-US" sz="12896" spc="-257">
                <a:solidFill>
                  <a:srgbClr val="0B1320"/>
                </a:solidFill>
                <a:latin typeface="Nunito Bold"/>
              </a:rPr>
              <a:t>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09632" y="410985"/>
            <a:ext cx="1507019" cy="2228494"/>
          </a:xfrm>
          <a:custGeom>
            <a:avLst/>
            <a:gdLst/>
            <a:ahLst/>
            <a:cxnLst/>
            <a:rect l="l" t="t" r="r" b="b"/>
            <a:pathLst>
              <a:path w="1507019" h="2228494">
                <a:moveTo>
                  <a:pt x="0" y="0"/>
                </a:moveTo>
                <a:lnTo>
                  <a:pt x="1507019" y="0"/>
                </a:lnTo>
                <a:lnTo>
                  <a:pt x="1507019" y="2228494"/>
                </a:lnTo>
                <a:lnTo>
                  <a:pt x="0" y="222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787612" y="6981476"/>
            <a:ext cx="748366" cy="747431"/>
          </a:xfrm>
          <a:custGeom>
            <a:avLst/>
            <a:gdLst/>
            <a:ahLst/>
            <a:cxnLst/>
            <a:rect l="l" t="t" r="r" b="b"/>
            <a:pathLst>
              <a:path w="748366" h="747431">
                <a:moveTo>
                  <a:pt x="0" y="0"/>
                </a:moveTo>
                <a:lnTo>
                  <a:pt x="748366" y="0"/>
                </a:lnTo>
                <a:lnTo>
                  <a:pt x="748366" y="747430"/>
                </a:lnTo>
                <a:lnTo>
                  <a:pt x="0" y="74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87943" y="2492895"/>
            <a:ext cx="813088" cy="812071"/>
          </a:xfrm>
          <a:custGeom>
            <a:avLst/>
            <a:gdLst/>
            <a:ahLst/>
            <a:cxnLst/>
            <a:rect l="l" t="t" r="r" b="b"/>
            <a:pathLst>
              <a:path w="813088" h="812071">
                <a:moveTo>
                  <a:pt x="0" y="0"/>
                </a:moveTo>
                <a:lnTo>
                  <a:pt x="813087" y="0"/>
                </a:lnTo>
                <a:lnTo>
                  <a:pt x="813087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7369" y="6777495"/>
            <a:ext cx="578420" cy="577696"/>
          </a:xfrm>
          <a:custGeom>
            <a:avLst/>
            <a:gdLst/>
            <a:ahLst/>
            <a:cxnLst/>
            <a:rect l="l" t="t" r="r" b="b"/>
            <a:pathLst>
              <a:path w="578420" h="577696">
                <a:moveTo>
                  <a:pt x="0" y="0"/>
                </a:moveTo>
                <a:lnTo>
                  <a:pt x="578420" y="0"/>
                </a:lnTo>
                <a:lnTo>
                  <a:pt x="578420" y="577696"/>
                </a:lnTo>
                <a:lnTo>
                  <a:pt x="0" y="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2022" y="-312123"/>
            <a:ext cx="899287" cy="898163"/>
          </a:xfrm>
          <a:custGeom>
            <a:avLst/>
            <a:gdLst/>
            <a:ahLst/>
            <a:cxnLst/>
            <a:rect l="l" t="t" r="r" b="b"/>
            <a:pathLst>
              <a:path w="899287" h="898163">
                <a:moveTo>
                  <a:pt x="0" y="0"/>
                </a:moveTo>
                <a:lnTo>
                  <a:pt x="899287" y="0"/>
                </a:lnTo>
                <a:lnTo>
                  <a:pt x="899287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26172" y="-202297"/>
            <a:ext cx="991306" cy="990066"/>
          </a:xfrm>
          <a:custGeom>
            <a:avLst/>
            <a:gdLst/>
            <a:ahLst/>
            <a:cxnLst/>
            <a:rect l="l" t="t" r="r" b="b"/>
            <a:pathLst>
              <a:path w="991306" h="990066">
                <a:moveTo>
                  <a:pt x="0" y="0"/>
                </a:moveTo>
                <a:lnTo>
                  <a:pt x="991306" y="0"/>
                </a:lnTo>
                <a:lnTo>
                  <a:pt x="991306" y="990067"/>
                </a:lnTo>
                <a:lnTo>
                  <a:pt x="0" y="990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4058" y="8788060"/>
            <a:ext cx="1226080" cy="1224548"/>
          </a:xfrm>
          <a:custGeom>
            <a:avLst/>
            <a:gdLst/>
            <a:ahLst/>
            <a:cxnLst/>
            <a:rect l="l" t="t" r="r" b="b"/>
            <a:pathLst>
              <a:path w="1226080" h="1224548">
                <a:moveTo>
                  <a:pt x="0" y="0"/>
                </a:moveTo>
                <a:lnTo>
                  <a:pt x="1226080" y="0"/>
                </a:lnTo>
                <a:lnTo>
                  <a:pt x="1226080" y="1224548"/>
                </a:lnTo>
                <a:lnTo>
                  <a:pt x="0" y="12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945533" y="9833230"/>
            <a:ext cx="1484819" cy="1482963"/>
          </a:xfrm>
          <a:custGeom>
            <a:avLst/>
            <a:gdLst/>
            <a:ahLst/>
            <a:cxnLst/>
            <a:rect l="l" t="t" r="r" b="b"/>
            <a:pathLst>
              <a:path w="1484819" h="1482963">
                <a:moveTo>
                  <a:pt x="0" y="0"/>
                </a:moveTo>
                <a:lnTo>
                  <a:pt x="1484819" y="0"/>
                </a:lnTo>
                <a:lnTo>
                  <a:pt x="1484819" y="1482963"/>
                </a:lnTo>
                <a:lnTo>
                  <a:pt x="0" y="1482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27079" y="3290011"/>
            <a:ext cx="601621" cy="600869"/>
          </a:xfrm>
          <a:custGeom>
            <a:avLst/>
            <a:gdLst/>
            <a:ahLst/>
            <a:cxnLst/>
            <a:rect l="l" t="t" r="r" b="b"/>
            <a:pathLst>
              <a:path w="601621" h="600869">
                <a:moveTo>
                  <a:pt x="0" y="0"/>
                </a:moveTo>
                <a:lnTo>
                  <a:pt x="601621" y="0"/>
                </a:lnTo>
                <a:lnTo>
                  <a:pt x="601621" y="600869"/>
                </a:lnTo>
                <a:lnTo>
                  <a:pt x="0" y="600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3674973" y="426086"/>
            <a:ext cx="6112073" cy="11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  <a:spcBef>
                <a:spcPct val="0"/>
              </a:spcBef>
            </a:pPr>
            <a:r>
              <a:rPr lang="en-US" sz="8115" dirty="0">
                <a:solidFill>
                  <a:srgbClr val="0B1320"/>
                </a:solidFill>
                <a:latin typeface="Nunito Heavy"/>
              </a:rPr>
              <a:t>Gantt Chart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C4761C-D64D-499D-8E98-3ACDAE52A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2120"/>
            <a:ext cx="18288000" cy="44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4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7612" y="6981476"/>
            <a:ext cx="748366" cy="747431"/>
          </a:xfrm>
          <a:custGeom>
            <a:avLst/>
            <a:gdLst/>
            <a:ahLst/>
            <a:cxnLst/>
            <a:rect l="l" t="t" r="r" b="b"/>
            <a:pathLst>
              <a:path w="748366" h="747431">
                <a:moveTo>
                  <a:pt x="0" y="0"/>
                </a:moveTo>
                <a:lnTo>
                  <a:pt x="748366" y="0"/>
                </a:lnTo>
                <a:lnTo>
                  <a:pt x="748366" y="747430"/>
                </a:lnTo>
                <a:lnTo>
                  <a:pt x="0" y="74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7369" y="6777495"/>
            <a:ext cx="578420" cy="577696"/>
          </a:xfrm>
          <a:custGeom>
            <a:avLst/>
            <a:gdLst/>
            <a:ahLst/>
            <a:cxnLst/>
            <a:rect l="l" t="t" r="r" b="b"/>
            <a:pathLst>
              <a:path w="578420" h="577696">
                <a:moveTo>
                  <a:pt x="0" y="0"/>
                </a:moveTo>
                <a:lnTo>
                  <a:pt x="578420" y="0"/>
                </a:lnTo>
                <a:lnTo>
                  <a:pt x="578420" y="577696"/>
                </a:lnTo>
                <a:lnTo>
                  <a:pt x="0" y="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2022" y="-312123"/>
            <a:ext cx="899287" cy="898163"/>
          </a:xfrm>
          <a:custGeom>
            <a:avLst/>
            <a:gdLst/>
            <a:ahLst/>
            <a:cxnLst/>
            <a:rect l="l" t="t" r="r" b="b"/>
            <a:pathLst>
              <a:path w="899287" h="898163">
                <a:moveTo>
                  <a:pt x="0" y="0"/>
                </a:moveTo>
                <a:lnTo>
                  <a:pt x="899287" y="0"/>
                </a:lnTo>
                <a:lnTo>
                  <a:pt x="899287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4058" y="8788060"/>
            <a:ext cx="1226080" cy="1224548"/>
          </a:xfrm>
          <a:custGeom>
            <a:avLst/>
            <a:gdLst/>
            <a:ahLst/>
            <a:cxnLst/>
            <a:rect l="l" t="t" r="r" b="b"/>
            <a:pathLst>
              <a:path w="1226080" h="1224548">
                <a:moveTo>
                  <a:pt x="0" y="0"/>
                </a:moveTo>
                <a:lnTo>
                  <a:pt x="1226080" y="0"/>
                </a:lnTo>
                <a:lnTo>
                  <a:pt x="1226080" y="1224548"/>
                </a:lnTo>
                <a:lnTo>
                  <a:pt x="0" y="1224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7079" y="3290011"/>
            <a:ext cx="601621" cy="600869"/>
          </a:xfrm>
          <a:custGeom>
            <a:avLst/>
            <a:gdLst/>
            <a:ahLst/>
            <a:cxnLst/>
            <a:rect l="l" t="t" r="r" b="b"/>
            <a:pathLst>
              <a:path w="601621" h="600869">
                <a:moveTo>
                  <a:pt x="0" y="0"/>
                </a:moveTo>
                <a:lnTo>
                  <a:pt x="601621" y="0"/>
                </a:lnTo>
                <a:lnTo>
                  <a:pt x="601621" y="600869"/>
                </a:lnTo>
                <a:lnTo>
                  <a:pt x="0" y="600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3674973" y="426086"/>
            <a:ext cx="6112073" cy="11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  <a:spcBef>
                <a:spcPct val="0"/>
              </a:spcBef>
            </a:pPr>
            <a:r>
              <a:rPr lang="en-US" sz="8115" dirty="0">
                <a:solidFill>
                  <a:srgbClr val="0B1320"/>
                </a:solidFill>
                <a:latin typeface="Nunito Heavy"/>
              </a:rPr>
              <a:t>Website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4E887-0308-4CAF-B8BC-000929EEE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3" y="1858324"/>
            <a:ext cx="14278969" cy="8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8352" y="1162050"/>
            <a:ext cx="8861018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Limitations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919844" y="-394480"/>
            <a:ext cx="7543989" cy="11199157"/>
            <a:chOff x="0" y="0"/>
            <a:chExt cx="10058652" cy="14932209"/>
          </a:xfrm>
        </p:grpSpPr>
        <p:sp>
          <p:nvSpPr>
            <p:cNvPr id="5" name="Freeform 5"/>
            <p:cNvSpPr/>
            <p:nvPr/>
          </p:nvSpPr>
          <p:spPr>
            <a:xfrm rot="-1100670">
              <a:off x="5571982" y="1357890"/>
              <a:ext cx="1915805" cy="1843962"/>
            </a:xfrm>
            <a:custGeom>
              <a:avLst/>
              <a:gdLst/>
              <a:ahLst/>
              <a:cxnLst/>
              <a:rect l="l" t="t" r="r" b="b"/>
              <a:pathLst>
                <a:path w="1915805" h="1843962">
                  <a:moveTo>
                    <a:pt x="0" y="0"/>
                  </a:moveTo>
                  <a:lnTo>
                    <a:pt x="1915804" y="0"/>
                  </a:lnTo>
                  <a:lnTo>
                    <a:pt x="1915804" y="1843962"/>
                  </a:lnTo>
                  <a:lnTo>
                    <a:pt x="0" y="1843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92221">
              <a:off x="1074066" y="4368682"/>
              <a:ext cx="8512841" cy="6239069"/>
            </a:xfrm>
            <a:custGeom>
              <a:avLst/>
              <a:gdLst/>
              <a:ahLst/>
              <a:cxnLst/>
              <a:rect l="l" t="t" r="r" b="b"/>
              <a:pathLst>
                <a:path w="8512841" h="6239069">
                  <a:moveTo>
                    <a:pt x="0" y="0"/>
                  </a:moveTo>
                  <a:lnTo>
                    <a:pt x="8512840" y="0"/>
                  </a:lnTo>
                  <a:lnTo>
                    <a:pt x="8512840" y="6239069"/>
                  </a:lnTo>
                  <a:lnTo>
                    <a:pt x="0" y="623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051375" y="11706407"/>
              <a:ext cx="558222" cy="557524"/>
            </a:xfrm>
            <a:custGeom>
              <a:avLst/>
              <a:gdLst/>
              <a:ahLst/>
              <a:cxnLst/>
              <a:rect l="l" t="t" r="r" b="b"/>
              <a:pathLst>
                <a:path w="558222" h="557524">
                  <a:moveTo>
                    <a:pt x="0" y="0"/>
                  </a:moveTo>
                  <a:lnTo>
                    <a:pt x="558222" y="0"/>
                  </a:lnTo>
                  <a:lnTo>
                    <a:pt x="558222" y="557524"/>
                  </a:lnTo>
                  <a:lnTo>
                    <a:pt x="0" y="557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1363057" y="4735195"/>
              <a:ext cx="450420" cy="449857"/>
            </a:xfrm>
            <a:custGeom>
              <a:avLst/>
              <a:gdLst/>
              <a:ahLst/>
              <a:cxnLst/>
              <a:rect l="l" t="t" r="r" b="b"/>
              <a:pathLst>
                <a:path w="450420" h="449857">
                  <a:moveTo>
                    <a:pt x="0" y="0"/>
                  </a:moveTo>
                  <a:lnTo>
                    <a:pt x="450420" y="0"/>
                  </a:lnTo>
                  <a:lnTo>
                    <a:pt x="450420" y="449857"/>
                  </a:lnTo>
                  <a:lnTo>
                    <a:pt x="0" y="449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777721">
              <a:off x="917072" y="454604"/>
              <a:ext cx="2339515" cy="1892083"/>
            </a:xfrm>
            <a:custGeom>
              <a:avLst/>
              <a:gdLst/>
              <a:ahLst/>
              <a:cxnLst/>
              <a:rect l="l" t="t" r="r" b="b"/>
              <a:pathLst>
                <a:path w="2339515" h="1892083">
                  <a:moveTo>
                    <a:pt x="0" y="0"/>
                  </a:moveTo>
                  <a:lnTo>
                    <a:pt x="2339515" y="0"/>
                  </a:lnTo>
                  <a:lnTo>
                    <a:pt x="2339515" y="1892083"/>
                  </a:lnTo>
                  <a:lnTo>
                    <a:pt x="0" y="1892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4239088">
              <a:off x="2622803" y="6672145"/>
              <a:ext cx="1310417" cy="2186241"/>
            </a:xfrm>
            <a:custGeom>
              <a:avLst/>
              <a:gdLst/>
              <a:ahLst/>
              <a:cxnLst/>
              <a:rect l="l" t="t" r="r" b="b"/>
              <a:pathLst>
                <a:path w="1310417" h="2186241">
                  <a:moveTo>
                    <a:pt x="0" y="0"/>
                  </a:moveTo>
                  <a:lnTo>
                    <a:pt x="1310417" y="0"/>
                  </a:lnTo>
                  <a:lnTo>
                    <a:pt x="1310417" y="2186241"/>
                  </a:lnTo>
                  <a:lnTo>
                    <a:pt x="0" y="2186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633171">
              <a:off x="741300" y="11625057"/>
              <a:ext cx="2116348" cy="2991304"/>
            </a:xfrm>
            <a:custGeom>
              <a:avLst/>
              <a:gdLst/>
              <a:ahLst/>
              <a:cxnLst/>
              <a:rect l="l" t="t" r="r" b="b"/>
              <a:pathLst>
                <a:path w="2116348" h="2991304">
                  <a:moveTo>
                    <a:pt x="0" y="0"/>
                  </a:moveTo>
                  <a:lnTo>
                    <a:pt x="2116347" y="0"/>
                  </a:lnTo>
                  <a:lnTo>
                    <a:pt x="2116347" y="2991304"/>
                  </a:lnTo>
                  <a:lnTo>
                    <a:pt x="0" y="2991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2456265">
              <a:off x="7351366" y="11238926"/>
              <a:ext cx="1899285" cy="2192537"/>
            </a:xfrm>
            <a:custGeom>
              <a:avLst/>
              <a:gdLst/>
              <a:ahLst/>
              <a:cxnLst/>
              <a:rect l="l" t="t" r="r" b="b"/>
              <a:pathLst>
                <a:path w="1899285" h="2192537">
                  <a:moveTo>
                    <a:pt x="0" y="0"/>
                  </a:moveTo>
                  <a:lnTo>
                    <a:pt x="1899285" y="0"/>
                  </a:lnTo>
                  <a:lnTo>
                    <a:pt x="1899285" y="2192537"/>
                  </a:lnTo>
                  <a:lnTo>
                    <a:pt x="0" y="2192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96106" y="3338418"/>
            <a:ext cx="12411516" cy="490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44663" lvl="1" indent="-672331" algn="l">
              <a:lnSpc>
                <a:spcPts val="6415"/>
              </a:lnSpc>
              <a:buFont typeface="Arial"/>
              <a:buChar char="•"/>
            </a:pPr>
            <a:r>
              <a:rPr lang="en-US" sz="6228">
                <a:solidFill>
                  <a:srgbClr val="0B1320"/>
                </a:solidFill>
                <a:latin typeface="Nunito"/>
              </a:rPr>
              <a:t>Integration with physical store operations</a:t>
            </a:r>
          </a:p>
          <a:p>
            <a:pPr marL="1344663" lvl="1" indent="-672331" algn="l">
              <a:lnSpc>
                <a:spcPts val="6415"/>
              </a:lnSpc>
              <a:buFont typeface="Arial"/>
              <a:buChar char="•"/>
            </a:pPr>
            <a:r>
              <a:rPr lang="en-US" sz="6228">
                <a:solidFill>
                  <a:srgbClr val="0B1320"/>
                </a:solidFill>
                <a:latin typeface="Nunito"/>
              </a:rPr>
              <a:t>Compliance and regulatory requirements</a:t>
            </a:r>
          </a:p>
          <a:p>
            <a:pPr marL="1344663" lvl="1" indent="-672331" algn="l">
              <a:lnSpc>
                <a:spcPts val="6415"/>
              </a:lnSpc>
              <a:buFont typeface="Arial"/>
              <a:buChar char="•"/>
            </a:pPr>
            <a:r>
              <a:rPr lang="en-US" sz="6228">
                <a:solidFill>
                  <a:srgbClr val="0B1320"/>
                </a:solidFill>
                <a:latin typeface="Nunito"/>
              </a:rPr>
              <a:t>Scalability and long-term maintenance challenges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92552"/>
            <a:ext cx="8115300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Future Works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470628" y="-446459"/>
            <a:ext cx="5555646" cy="6876343"/>
            <a:chOff x="0" y="0"/>
            <a:chExt cx="7407528" cy="9168457"/>
          </a:xfrm>
        </p:grpSpPr>
        <p:sp>
          <p:nvSpPr>
            <p:cNvPr id="5" name="Freeform 5"/>
            <p:cNvSpPr/>
            <p:nvPr/>
          </p:nvSpPr>
          <p:spPr>
            <a:xfrm rot="-502204">
              <a:off x="1025544" y="2030896"/>
              <a:ext cx="5092685" cy="5658539"/>
            </a:xfrm>
            <a:custGeom>
              <a:avLst/>
              <a:gdLst/>
              <a:ahLst/>
              <a:cxnLst/>
              <a:rect l="l" t="t" r="r" b="b"/>
              <a:pathLst>
                <a:path w="5092685" h="5658539">
                  <a:moveTo>
                    <a:pt x="0" y="0"/>
                  </a:moveTo>
                  <a:lnTo>
                    <a:pt x="5092685" y="0"/>
                  </a:lnTo>
                  <a:lnTo>
                    <a:pt x="5092685" y="5658539"/>
                  </a:lnTo>
                  <a:lnTo>
                    <a:pt x="0" y="565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579585" y="4606795"/>
              <a:ext cx="337200" cy="336779"/>
            </a:xfrm>
            <a:custGeom>
              <a:avLst/>
              <a:gdLst/>
              <a:ahLst/>
              <a:cxnLst/>
              <a:rect l="l" t="t" r="r" b="b"/>
              <a:pathLst>
                <a:path w="337200" h="336779">
                  <a:moveTo>
                    <a:pt x="0" y="0"/>
                  </a:moveTo>
                  <a:lnTo>
                    <a:pt x="337200" y="0"/>
                  </a:lnTo>
                  <a:lnTo>
                    <a:pt x="337200" y="336779"/>
                  </a:lnTo>
                  <a:lnTo>
                    <a:pt x="0" y="336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75482" y="3163036"/>
              <a:ext cx="308369" cy="307983"/>
            </a:xfrm>
            <a:custGeom>
              <a:avLst/>
              <a:gdLst/>
              <a:ahLst/>
              <a:cxnLst/>
              <a:rect l="l" t="t" r="r" b="b"/>
              <a:pathLst>
                <a:path w="308369" h="307983">
                  <a:moveTo>
                    <a:pt x="0" y="0"/>
                  </a:moveTo>
                  <a:lnTo>
                    <a:pt x="308369" y="0"/>
                  </a:lnTo>
                  <a:lnTo>
                    <a:pt x="308369" y="307984"/>
                  </a:lnTo>
                  <a:lnTo>
                    <a:pt x="0" y="307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4225868" y="1174383"/>
              <a:ext cx="317267" cy="316870"/>
            </a:xfrm>
            <a:custGeom>
              <a:avLst/>
              <a:gdLst/>
              <a:ahLst/>
              <a:cxnLst/>
              <a:rect l="l" t="t" r="r" b="b"/>
              <a:pathLst>
                <a:path w="317267" h="316870">
                  <a:moveTo>
                    <a:pt x="0" y="0"/>
                  </a:moveTo>
                  <a:lnTo>
                    <a:pt x="317267" y="0"/>
                  </a:lnTo>
                  <a:lnTo>
                    <a:pt x="317267" y="316870"/>
                  </a:lnTo>
                  <a:lnTo>
                    <a:pt x="0" y="316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847939">
              <a:off x="548707" y="387305"/>
              <a:ext cx="1946407" cy="1574157"/>
            </a:xfrm>
            <a:custGeom>
              <a:avLst/>
              <a:gdLst/>
              <a:ahLst/>
              <a:cxnLst/>
              <a:rect l="l" t="t" r="r" b="b"/>
              <a:pathLst>
                <a:path w="1946407" h="1574157">
                  <a:moveTo>
                    <a:pt x="0" y="0"/>
                  </a:moveTo>
                  <a:lnTo>
                    <a:pt x="1946407" y="0"/>
                  </a:lnTo>
                  <a:lnTo>
                    <a:pt x="1946407" y="1574156"/>
                  </a:lnTo>
                  <a:lnTo>
                    <a:pt x="0" y="1574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180723" y="6006604"/>
              <a:ext cx="2226805" cy="2201754"/>
            </a:xfrm>
            <a:custGeom>
              <a:avLst/>
              <a:gdLst/>
              <a:ahLst/>
              <a:cxnLst/>
              <a:rect l="l" t="t" r="r" b="b"/>
              <a:pathLst>
                <a:path w="2226805" h="2201754">
                  <a:moveTo>
                    <a:pt x="0" y="0"/>
                  </a:moveTo>
                  <a:lnTo>
                    <a:pt x="2226805" y="0"/>
                  </a:lnTo>
                  <a:lnTo>
                    <a:pt x="2226805" y="2201753"/>
                  </a:lnTo>
                  <a:lnTo>
                    <a:pt x="0" y="220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7484606"/>
              <a:ext cx="1683851" cy="1683851"/>
            </a:xfrm>
            <a:custGeom>
              <a:avLst/>
              <a:gdLst/>
              <a:ahLst/>
              <a:cxnLst/>
              <a:rect l="l" t="t" r="r" b="b"/>
              <a:pathLst>
                <a:path w="1683851" h="1683851">
                  <a:moveTo>
                    <a:pt x="0" y="0"/>
                  </a:moveTo>
                  <a:lnTo>
                    <a:pt x="1683851" y="0"/>
                  </a:lnTo>
                  <a:lnTo>
                    <a:pt x="1683851" y="1683851"/>
                  </a:lnTo>
                  <a:lnTo>
                    <a:pt x="0" y="1683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414875" y="3733407"/>
            <a:ext cx="12885503" cy="490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44663" lvl="1" indent="-672331" algn="l">
              <a:lnSpc>
                <a:spcPts val="6415"/>
              </a:lnSpc>
              <a:buFont typeface="Arial"/>
              <a:buChar char="•"/>
            </a:pPr>
            <a:r>
              <a:rPr lang="en-US" sz="6228">
                <a:solidFill>
                  <a:srgbClr val="0B1320"/>
                </a:solidFill>
                <a:latin typeface="Nunito"/>
              </a:rPr>
              <a:t> Implement advanced personalization and recommendation features</a:t>
            </a:r>
          </a:p>
          <a:p>
            <a:pPr marL="1344663" lvl="1" indent="-672331" algn="l">
              <a:lnSpc>
                <a:spcPts val="6415"/>
              </a:lnSpc>
              <a:buFont typeface="Arial"/>
              <a:buChar char="•"/>
            </a:pPr>
            <a:r>
              <a:rPr lang="en-US" sz="6228">
                <a:solidFill>
                  <a:srgbClr val="0B1320"/>
                </a:solidFill>
                <a:latin typeface="Nunito"/>
              </a:rPr>
              <a:t>Integrate emerging technologies (e.g., AI, AR/VR) to enhance user experience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42520" y="545802"/>
            <a:ext cx="5712357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454169" y="-808006"/>
            <a:ext cx="9825841" cy="11903013"/>
            <a:chOff x="0" y="0"/>
            <a:chExt cx="13101121" cy="15870683"/>
          </a:xfrm>
        </p:grpSpPr>
        <p:sp>
          <p:nvSpPr>
            <p:cNvPr id="5" name="Freeform 5"/>
            <p:cNvSpPr/>
            <p:nvPr/>
          </p:nvSpPr>
          <p:spPr>
            <a:xfrm>
              <a:off x="11075164" y="2370675"/>
              <a:ext cx="745679" cy="744747"/>
            </a:xfrm>
            <a:custGeom>
              <a:avLst/>
              <a:gdLst/>
              <a:ahLst/>
              <a:cxnLst/>
              <a:rect l="l" t="t" r="r" b="b"/>
              <a:pathLst>
                <a:path w="745679" h="744747">
                  <a:moveTo>
                    <a:pt x="0" y="0"/>
                  </a:moveTo>
                  <a:lnTo>
                    <a:pt x="745679" y="0"/>
                  </a:lnTo>
                  <a:lnTo>
                    <a:pt x="745679" y="744748"/>
                  </a:lnTo>
                  <a:lnTo>
                    <a:pt x="0" y="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278187" y="5236181"/>
              <a:ext cx="761281" cy="760329"/>
            </a:xfrm>
            <a:custGeom>
              <a:avLst/>
              <a:gdLst/>
              <a:ahLst/>
              <a:cxnLst/>
              <a:rect l="l" t="t" r="r" b="b"/>
              <a:pathLst>
                <a:path w="761281" h="760329">
                  <a:moveTo>
                    <a:pt x="0" y="0"/>
                  </a:moveTo>
                  <a:lnTo>
                    <a:pt x="761281" y="0"/>
                  </a:lnTo>
                  <a:lnTo>
                    <a:pt x="761281" y="760330"/>
                  </a:lnTo>
                  <a:lnTo>
                    <a:pt x="0" y="76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0389531" y="9731748"/>
              <a:ext cx="685633" cy="684776"/>
            </a:xfrm>
            <a:custGeom>
              <a:avLst/>
              <a:gdLst/>
              <a:ahLst/>
              <a:cxnLst/>
              <a:rect l="l" t="t" r="r" b="b"/>
              <a:pathLst>
                <a:path w="685633" h="684776">
                  <a:moveTo>
                    <a:pt x="0" y="0"/>
                  </a:moveTo>
                  <a:lnTo>
                    <a:pt x="685633" y="0"/>
                  </a:lnTo>
                  <a:lnTo>
                    <a:pt x="685633" y="684776"/>
                  </a:lnTo>
                  <a:lnTo>
                    <a:pt x="0" y="68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485691">
              <a:off x="8828464" y="12157997"/>
              <a:ext cx="3807767" cy="3055733"/>
            </a:xfrm>
            <a:custGeom>
              <a:avLst/>
              <a:gdLst/>
              <a:ahLst/>
              <a:cxnLst/>
              <a:rect l="l" t="t" r="r" b="b"/>
              <a:pathLst>
                <a:path w="3807767" h="3055733">
                  <a:moveTo>
                    <a:pt x="0" y="0"/>
                  </a:moveTo>
                  <a:lnTo>
                    <a:pt x="3807767" y="0"/>
                  </a:lnTo>
                  <a:lnTo>
                    <a:pt x="3807767" y="3055733"/>
                  </a:lnTo>
                  <a:lnTo>
                    <a:pt x="0" y="305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6302772">
              <a:off x="2656411" y="153514"/>
              <a:ext cx="2766114" cy="3193205"/>
            </a:xfrm>
            <a:custGeom>
              <a:avLst/>
              <a:gdLst/>
              <a:ahLst/>
              <a:cxnLst/>
              <a:rect l="l" t="t" r="r" b="b"/>
              <a:pathLst>
                <a:path w="2766114" h="3193205">
                  <a:moveTo>
                    <a:pt x="0" y="0"/>
                  </a:moveTo>
                  <a:lnTo>
                    <a:pt x="2766114" y="0"/>
                  </a:lnTo>
                  <a:lnTo>
                    <a:pt x="2766114" y="3193204"/>
                  </a:lnTo>
                  <a:lnTo>
                    <a:pt x="0" y="3193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2908027">
              <a:off x="2677862" y="3009576"/>
              <a:ext cx="7427090" cy="10497653"/>
            </a:xfrm>
            <a:custGeom>
              <a:avLst/>
              <a:gdLst/>
              <a:ahLst/>
              <a:cxnLst/>
              <a:rect l="l" t="t" r="r" b="b"/>
              <a:pathLst>
                <a:path w="7427090" h="10497653">
                  <a:moveTo>
                    <a:pt x="0" y="0"/>
                  </a:moveTo>
                  <a:lnTo>
                    <a:pt x="7427090" y="0"/>
                  </a:lnTo>
                  <a:lnTo>
                    <a:pt x="7427090" y="10497654"/>
                  </a:lnTo>
                  <a:lnTo>
                    <a:pt x="0" y="10497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068299" y="2349297"/>
            <a:ext cx="10822984" cy="759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4991" lvl="1" indent="-697496" algn="l">
              <a:lnSpc>
                <a:spcPts val="6655"/>
              </a:lnSpc>
              <a:buFont typeface="Arial"/>
              <a:buChar char="•"/>
            </a:pPr>
            <a:r>
              <a:rPr lang="en-US" sz="6461">
                <a:solidFill>
                  <a:srgbClr val="0B1320"/>
                </a:solidFill>
                <a:latin typeface="Nunito"/>
              </a:rPr>
              <a:t>Critical strategic initiative</a:t>
            </a:r>
          </a:p>
          <a:p>
            <a:pPr marL="1394991" lvl="1" indent="-697496" algn="l">
              <a:lnSpc>
                <a:spcPts val="6655"/>
              </a:lnSpc>
              <a:buFont typeface="Arial"/>
              <a:buChar char="•"/>
            </a:pPr>
            <a:r>
              <a:rPr lang="en-US" sz="6461">
                <a:solidFill>
                  <a:srgbClr val="0B1320"/>
                </a:solidFill>
                <a:latin typeface="Nunito"/>
              </a:rPr>
              <a:t>Seamless, user-friendly shopping experience</a:t>
            </a:r>
          </a:p>
          <a:p>
            <a:pPr marL="1394991" lvl="1" indent="-697496" algn="l">
              <a:lnSpc>
                <a:spcPts val="6655"/>
              </a:lnSpc>
              <a:buFont typeface="Arial"/>
              <a:buChar char="•"/>
            </a:pPr>
            <a:r>
              <a:rPr lang="en-US" sz="6461">
                <a:solidFill>
                  <a:srgbClr val="0B1320"/>
                </a:solidFill>
                <a:latin typeface="Nunito"/>
              </a:rPr>
              <a:t>Improved operational efficiency through automation</a:t>
            </a:r>
          </a:p>
          <a:p>
            <a:pPr marL="1394991" lvl="1" indent="-697496" algn="l">
              <a:lnSpc>
                <a:spcPts val="6655"/>
              </a:lnSpc>
              <a:buFont typeface="Arial"/>
              <a:buChar char="•"/>
            </a:pPr>
            <a:r>
              <a:rPr lang="en-US" sz="6461">
                <a:solidFill>
                  <a:srgbClr val="0B1320"/>
                </a:solidFill>
                <a:latin typeface="Nunito"/>
              </a:rPr>
              <a:t>Valuable data-driven insights</a:t>
            </a:r>
          </a:p>
          <a:p>
            <a:pPr algn="l">
              <a:lnSpc>
                <a:spcPts val="6655"/>
              </a:lnSpc>
            </a:pPr>
            <a:endParaRPr lang="en-US" sz="6461">
              <a:solidFill>
                <a:srgbClr val="0B132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7369" y="586041"/>
            <a:ext cx="1507019" cy="2228494"/>
          </a:xfrm>
          <a:custGeom>
            <a:avLst/>
            <a:gdLst/>
            <a:ahLst/>
            <a:cxnLst/>
            <a:rect l="l" t="t" r="r" b="b"/>
            <a:pathLst>
              <a:path w="1507019" h="2228494">
                <a:moveTo>
                  <a:pt x="0" y="0"/>
                </a:moveTo>
                <a:lnTo>
                  <a:pt x="1507019" y="0"/>
                </a:lnTo>
                <a:lnTo>
                  <a:pt x="1507019" y="2228493"/>
                </a:lnTo>
                <a:lnTo>
                  <a:pt x="0" y="2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787612" y="6981476"/>
            <a:ext cx="748366" cy="747431"/>
          </a:xfrm>
          <a:custGeom>
            <a:avLst/>
            <a:gdLst/>
            <a:ahLst/>
            <a:cxnLst/>
            <a:rect l="l" t="t" r="r" b="b"/>
            <a:pathLst>
              <a:path w="748366" h="747431">
                <a:moveTo>
                  <a:pt x="0" y="0"/>
                </a:moveTo>
                <a:lnTo>
                  <a:pt x="748366" y="0"/>
                </a:lnTo>
                <a:lnTo>
                  <a:pt x="748366" y="747430"/>
                </a:lnTo>
                <a:lnTo>
                  <a:pt x="0" y="74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87943" y="2492895"/>
            <a:ext cx="813088" cy="812071"/>
          </a:xfrm>
          <a:custGeom>
            <a:avLst/>
            <a:gdLst/>
            <a:ahLst/>
            <a:cxnLst/>
            <a:rect l="l" t="t" r="r" b="b"/>
            <a:pathLst>
              <a:path w="813088" h="812071">
                <a:moveTo>
                  <a:pt x="0" y="0"/>
                </a:moveTo>
                <a:lnTo>
                  <a:pt x="813087" y="0"/>
                </a:lnTo>
                <a:lnTo>
                  <a:pt x="813087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7369" y="6777495"/>
            <a:ext cx="578420" cy="577696"/>
          </a:xfrm>
          <a:custGeom>
            <a:avLst/>
            <a:gdLst/>
            <a:ahLst/>
            <a:cxnLst/>
            <a:rect l="l" t="t" r="r" b="b"/>
            <a:pathLst>
              <a:path w="578420" h="577696">
                <a:moveTo>
                  <a:pt x="0" y="0"/>
                </a:moveTo>
                <a:lnTo>
                  <a:pt x="578420" y="0"/>
                </a:lnTo>
                <a:lnTo>
                  <a:pt x="578420" y="577696"/>
                </a:lnTo>
                <a:lnTo>
                  <a:pt x="0" y="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2022" y="-312123"/>
            <a:ext cx="899287" cy="898163"/>
          </a:xfrm>
          <a:custGeom>
            <a:avLst/>
            <a:gdLst/>
            <a:ahLst/>
            <a:cxnLst/>
            <a:rect l="l" t="t" r="r" b="b"/>
            <a:pathLst>
              <a:path w="899287" h="898163">
                <a:moveTo>
                  <a:pt x="0" y="0"/>
                </a:moveTo>
                <a:lnTo>
                  <a:pt x="899287" y="0"/>
                </a:lnTo>
                <a:lnTo>
                  <a:pt x="899287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26172" y="-202297"/>
            <a:ext cx="991306" cy="990066"/>
          </a:xfrm>
          <a:custGeom>
            <a:avLst/>
            <a:gdLst/>
            <a:ahLst/>
            <a:cxnLst/>
            <a:rect l="l" t="t" r="r" b="b"/>
            <a:pathLst>
              <a:path w="991306" h="990066">
                <a:moveTo>
                  <a:pt x="0" y="0"/>
                </a:moveTo>
                <a:lnTo>
                  <a:pt x="991306" y="0"/>
                </a:lnTo>
                <a:lnTo>
                  <a:pt x="991306" y="990067"/>
                </a:lnTo>
                <a:lnTo>
                  <a:pt x="0" y="990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4058" y="8788060"/>
            <a:ext cx="1226080" cy="1224548"/>
          </a:xfrm>
          <a:custGeom>
            <a:avLst/>
            <a:gdLst/>
            <a:ahLst/>
            <a:cxnLst/>
            <a:rect l="l" t="t" r="r" b="b"/>
            <a:pathLst>
              <a:path w="1226080" h="1224548">
                <a:moveTo>
                  <a:pt x="0" y="0"/>
                </a:moveTo>
                <a:lnTo>
                  <a:pt x="1226080" y="0"/>
                </a:lnTo>
                <a:lnTo>
                  <a:pt x="1226080" y="1224548"/>
                </a:lnTo>
                <a:lnTo>
                  <a:pt x="0" y="12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945533" y="9833230"/>
            <a:ext cx="1484819" cy="1482963"/>
          </a:xfrm>
          <a:custGeom>
            <a:avLst/>
            <a:gdLst/>
            <a:ahLst/>
            <a:cxnLst/>
            <a:rect l="l" t="t" r="r" b="b"/>
            <a:pathLst>
              <a:path w="1484819" h="1482963">
                <a:moveTo>
                  <a:pt x="0" y="0"/>
                </a:moveTo>
                <a:lnTo>
                  <a:pt x="1484819" y="0"/>
                </a:lnTo>
                <a:lnTo>
                  <a:pt x="1484819" y="1482963"/>
                </a:lnTo>
                <a:lnTo>
                  <a:pt x="0" y="1482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27079" y="3290011"/>
            <a:ext cx="601621" cy="600869"/>
          </a:xfrm>
          <a:custGeom>
            <a:avLst/>
            <a:gdLst/>
            <a:ahLst/>
            <a:cxnLst/>
            <a:rect l="l" t="t" r="r" b="b"/>
            <a:pathLst>
              <a:path w="601621" h="600869">
                <a:moveTo>
                  <a:pt x="0" y="0"/>
                </a:moveTo>
                <a:lnTo>
                  <a:pt x="601621" y="0"/>
                </a:lnTo>
                <a:lnTo>
                  <a:pt x="601621" y="600869"/>
                </a:lnTo>
                <a:lnTo>
                  <a:pt x="0" y="600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334388" y="1162050"/>
            <a:ext cx="5001071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0B1320"/>
                </a:solidFill>
                <a:latin typeface="Nunito Heavy"/>
              </a:rPr>
              <a:t>Reference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1309" y="3457366"/>
            <a:ext cx="7492691" cy="594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60218" lvl="1" indent="-980109" algn="l">
              <a:lnSpc>
                <a:spcPts val="9351"/>
              </a:lnSpc>
              <a:buFont typeface="Arial"/>
              <a:buChar char="•"/>
            </a:pPr>
            <a:r>
              <a:rPr lang="en-US" sz="9079">
                <a:solidFill>
                  <a:srgbClr val="0B1320"/>
                </a:solidFill>
                <a:latin typeface="Nunito"/>
              </a:rPr>
              <a:t>Amazon</a:t>
            </a:r>
          </a:p>
          <a:p>
            <a:pPr marL="1960218" lvl="1" indent="-980109" algn="l">
              <a:lnSpc>
                <a:spcPts val="9351"/>
              </a:lnSpc>
              <a:buFont typeface="Arial"/>
              <a:buChar char="•"/>
            </a:pPr>
            <a:r>
              <a:rPr lang="en-US" sz="9079">
                <a:solidFill>
                  <a:srgbClr val="0B1320"/>
                </a:solidFill>
                <a:latin typeface="Nunito"/>
              </a:rPr>
              <a:t>Youtube</a:t>
            </a:r>
          </a:p>
          <a:p>
            <a:pPr marL="1960218" lvl="1" indent="-980109" algn="l">
              <a:lnSpc>
                <a:spcPts val="9351"/>
              </a:lnSpc>
              <a:buFont typeface="Arial"/>
              <a:buChar char="•"/>
            </a:pPr>
            <a:r>
              <a:rPr lang="en-US" sz="9079">
                <a:solidFill>
                  <a:srgbClr val="0B1320"/>
                </a:solidFill>
                <a:latin typeface="Nunito"/>
              </a:rPr>
              <a:t>Wikipedia</a:t>
            </a:r>
          </a:p>
          <a:p>
            <a:pPr marL="1960218" lvl="1" indent="-980109" algn="l">
              <a:lnSpc>
                <a:spcPts val="9351"/>
              </a:lnSpc>
              <a:buFont typeface="Arial"/>
              <a:buChar char="•"/>
            </a:pPr>
            <a:r>
              <a:rPr lang="en-US" sz="9079">
                <a:solidFill>
                  <a:srgbClr val="0B1320"/>
                </a:solidFill>
                <a:latin typeface="Nunito"/>
              </a:rPr>
              <a:t>Github</a:t>
            </a:r>
          </a:p>
          <a:p>
            <a:pPr marL="1960218" lvl="1" indent="-980109" algn="l">
              <a:lnSpc>
                <a:spcPts val="9351"/>
              </a:lnSpc>
              <a:buFont typeface="Arial"/>
              <a:buChar char="•"/>
            </a:pPr>
            <a:r>
              <a:rPr lang="en-US" sz="9079">
                <a:solidFill>
                  <a:srgbClr val="0B1320"/>
                </a:solidFill>
                <a:latin typeface="Nunito"/>
              </a:rPr>
              <a:t>Codepen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72002" y="4054703"/>
            <a:ext cx="19912862" cy="10912724"/>
            <a:chOff x="0" y="0"/>
            <a:chExt cx="26550483" cy="14550299"/>
          </a:xfrm>
        </p:grpSpPr>
        <p:sp>
          <p:nvSpPr>
            <p:cNvPr id="4" name="Freeform 4"/>
            <p:cNvSpPr/>
            <p:nvPr/>
          </p:nvSpPr>
          <p:spPr>
            <a:xfrm>
              <a:off x="7958576" y="2583608"/>
              <a:ext cx="9992187" cy="11966691"/>
            </a:xfrm>
            <a:custGeom>
              <a:avLst/>
              <a:gdLst/>
              <a:ahLst/>
              <a:cxnLst/>
              <a:rect l="l" t="t" r="r" b="b"/>
              <a:pathLst>
                <a:path w="9992187" h="11966691">
                  <a:moveTo>
                    <a:pt x="0" y="0"/>
                  </a:moveTo>
                  <a:lnTo>
                    <a:pt x="9992187" y="0"/>
                  </a:lnTo>
                  <a:lnTo>
                    <a:pt x="9992187" y="11966691"/>
                  </a:lnTo>
                  <a:lnTo>
                    <a:pt x="0" y="1196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100670">
              <a:off x="2608351" y="6769980"/>
              <a:ext cx="2884567" cy="2776396"/>
            </a:xfrm>
            <a:custGeom>
              <a:avLst/>
              <a:gdLst/>
              <a:ahLst/>
              <a:cxnLst/>
              <a:rect l="l" t="t" r="r" b="b"/>
              <a:pathLst>
                <a:path w="2884567" h="2776396">
                  <a:moveTo>
                    <a:pt x="0" y="0"/>
                  </a:moveTo>
                  <a:lnTo>
                    <a:pt x="2884567" y="0"/>
                  </a:lnTo>
                  <a:lnTo>
                    <a:pt x="2884567" y="2776396"/>
                  </a:lnTo>
                  <a:lnTo>
                    <a:pt x="0" y="2776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0598"/>
              <a:ext cx="2792150" cy="2823919"/>
            </a:xfrm>
            <a:custGeom>
              <a:avLst/>
              <a:gdLst/>
              <a:ahLst/>
              <a:cxnLst/>
              <a:rect l="l" t="t" r="r" b="b"/>
              <a:pathLst>
                <a:path w="2792150" h="2823919">
                  <a:moveTo>
                    <a:pt x="0" y="0"/>
                  </a:moveTo>
                  <a:lnTo>
                    <a:pt x="2792150" y="0"/>
                  </a:lnTo>
                  <a:lnTo>
                    <a:pt x="2792150" y="2823920"/>
                  </a:lnTo>
                  <a:lnTo>
                    <a:pt x="0" y="282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2301051">
              <a:off x="5345801" y="1497629"/>
              <a:ext cx="2308361" cy="3262701"/>
            </a:xfrm>
            <a:custGeom>
              <a:avLst/>
              <a:gdLst/>
              <a:ahLst/>
              <a:cxnLst/>
              <a:rect l="l" t="t" r="r" b="b"/>
              <a:pathLst>
                <a:path w="2308361" h="3262701">
                  <a:moveTo>
                    <a:pt x="0" y="0"/>
                  </a:moveTo>
                  <a:lnTo>
                    <a:pt x="2308361" y="0"/>
                  </a:lnTo>
                  <a:lnTo>
                    <a:pt x="2308361" y="3262701"/>
                  </a:lnTo>
                  <a:lnTo>
                    <a:pt x="0" y="326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20479" y="5085738"/>
              <a:ext cx="1678893" cy="1678893"/>
            </a:xfrm>
            <a:custGeom>
              <a:avLst/>
              <a:gdLst/>
              <a:ahLst/>
              <a:cxnLst/>
              <a:rect l="l" t="t" r="r" b="b"/>
              <a:pathLst>
                <a:path w="1678893" h="1678893">
                  <a:moveTo>
                    <a:pt x="0" y="0"/>
                  </a:moveTo>
                  <a:lnTo>
                    <a:pt x="1678893" y="0"/>
                  </a:lnTo>
                  <a:lnTo>
                    <a:pt x="1678893" y="1678893"/>
                  </a:lnTo>
                  <a:lnTo>
                    <a:pt x="0" y="167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4050635" y="1665609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536283" y="6534962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3470763" y="4918695"/>
              <a:ext cx="334505" cy="334086"/>
            </a:xfrm>
            <a:custGeom>
              <a:avLst/>
              <a:gdLst/>
              <a:ahLst/>
              <a:cxnLst/>
              <a:rect l="l" t="t" r="r" b="b"/>
              <a:pathLst>
                <a:path w="334505" h="334086">
                  <a:moveTo>
                    <a:pt x="0" y="0"/>
                  </a:moveTo>
                  <a:lnTo>
                    <a:pt x="334504" y="0"/>
                  </a:lnTo>
                  <a:lnTo>
                    <a:pt x="334504" y="334086"/>
                  </a:lnTo>
                  <a:lnTo>
                    <a:pt x="0" y="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3599469">
              <a:off x="8335286" y="3816116"/>
              <a:ext cx="799209" cy="827124"/>
            </a:xfrm>
            <a:custGeom>
              <a:avLst/>
              <a:gdLst/>
              <a:ahLst/>
              <a:cxnLst/>
              <a:rect l="l" t="t" r="r" b="b"/>
              <a:pathLst>
                <a:path w="799209" h="827124">
                  <a:moveTo>
                    <a:pt x="0" y="0"/>
                  </a:moveTo>
                  <a:lnTo>
                    <a:pt x="799209" y="0"/>
                  </a:lnTo>
                  <a:lnTo>
                    <a:pt x="799209" y="827125"/>
                  </a:lnTo>
                  <a:lnTo>
                    <a:pt x="0" y="82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775070" y="0"/>
              <a:ext cx="2428523" cy="2425488"/>
            </a:xfrm>
            <a:custGeom>
              <a:avLst/>
              <a:gdLst/>
              <a:ahLst/>
              <a:cxnLst/>
              <a:rect l="l" t="t" r="r" b="b"/>
              <a:pathLst>
                <a:path w="2428523" h="2425488">
                  <a:moveTo>
                    <a:pt x="0" y="0"/>
                  </a:moveTo>
                  <a:lnTo>
                    <a:pt x="2428523" y="0"/>
                  </a:lnTo>
                  <a:lnTo>
                    <a:pt x="2428523" y="2425488"/>
                  </a:lnTo>
                  <a:lnTo>
                    <a:pt x="0" y="242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0300263" y="6386597"/>
              <a:ext cx="3179555" cy="3104041"/>
            </a:xfrm>
            <a:custGeom>
              <a:avLst/>
              <a:gdLst/>
              <a:ahLst/>
              <a:cxnLst/>
              <a:rect l="l" t="t" r="r" b="b"/>
              <a:pathLst>
                <a:path w="3179555" h="3104041">
                  <a:moveTo>
                    <a:pt x="0" y="0"/>
                  </a:moveTo>
                  <a:lnTo>
                    <a:pt x="3179556" y="0"/>
                  </a:lnTo>
                  <a:lnTo>
                    <a:pt x="3179556" y="3104041"/>
                  </a:lnTo>
                  <a:lnTo>
                    <a:pt x="0" y="3104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3722613">
              <a:off x="19977229" y="1729361"/>
              <a:ext cx="2199425" cy="2690428"/>
            </a:xfrm>
            <a:custGeom>
              <a:avLst/>
              <a:gdLst/>
              <a:ahLst/>
              <a:cxnLst/>
              <a:rect l="l" t="t" r="r" b="b"/>
              <a:pathLst>
                <a:path w="2199425" h="2690428">
                  <a:moveTo>
                    <a:pt x="0" y="0"/>
                  </a:moveTo>
                  <a:lnTo>
                    <a:pt x="2199425" y="0"/>
                  </a:lnTo>
                  <a:lnTo>
                    <a:pt x="2199425" y="2690428"/>
                  </a:lnTo>
                  <a:lnTo>
                    <a:pt x="0" y="269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223540">
              <a:off x="24067959" y="4662132"/>
              <a:ext cx="2302134" cy="2355124"/>
            </a:xfrm>
            <a:custGeom>
              <a:avLst/>
              <a:gdLst/>
              <a:ahLst/>
              <a:cxnLst/>
              <a:rect l="l" t="t" r="r" b="b"/>
              <a:pathLst>
                <a:path w="2302134" h="2355124">
                  <a:moveTo>
                    <a:pt x="0" y="0"/>
                  </a:moveTo>
                  <a:lnTo>
                    <a:pt x="2302134" y="0"/>
                  </a:lnTo>
                  <a:lnTo>
                    <a:pt x="2302134" y="2355124"/>
                  </a:lnTo>
                  <a:lnTo>
                    <a:pt x="0" y="2355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482484" y="7278344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7118055" y="3642184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3373213" y="3642184"/>
              <a:ext cx="514356" cy="513713"/>
            </a:xfrm>
            <a:custGeom>
              <a:avLst/>
              <a:gdLst/>
              <a:ahLst/>
              <a:cxnLst/>
              <a:rect l="l" t="t" r="r" b="b"/>
              <a:pathLst>
                <a:path w="514356" h="513713">
                  <a:moveTo>
                    <a:pt x="0" y="0"/>
                  </a:moveTo>
                  <a:lnTo>
                    <a:pt x="514355" y="0"/>
                  </a:lnTo>
                  <a:lnTo>
                    <a:pt x="514355" y="513713"/>
                  </a:lnTo>
                  <a:lnTo>
                    <a:pt x="0" y="51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8272746" y="5061325"/>
              <a:ext cx="1252220" cy="1004906"/>
            </a:xfrm>
            <a:custGeom>
              <a:avLst/>
              <a:gdLst/>
              <a:ahLst/>
              <a:cxnLst/>
              <a:rect l="l" t="t" r="r" b="b"/>
              <a:pathLst>
                <a:path w="1252220" h="1004906">
                  <a:moveTo>
                    <a:pt x="0" y="0"/>
                  </a:moveTo>
                  <a:lnTo>
                    <a:pt x="1252220" y="0"/>
                  </a:lnTo>
                  <a:lnTo>
                    <a:pt x="1252220" y="1004906"/>
                  </a:lnTo>
                  <a:lnTo>
                    <a:pt x="0" y="100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688368" y="2078585"/>
            <a:ext cx="8911264" cy="251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9503">
                <a:solidFill>
                  <a:srgbClr val="0B1320"/>
                </a:solidFill>
                <a:latin typeface="Nunito Heavy"/>
              </a:rPr>
              <a:t>Questions and answers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72002" y="4054703"/>
            <a:ext cx="19912862" cy="10912724"/>
            <a:chOff x="0" y="0"/>
            <a:chExt cx="26550483" cy="14550299"/>
          </a:xfrm>
        </p:grpSpPr>
        <p:sp>
          <p:nvSpPr>
            <p:cNvPr id="4" name="Freeform 4"/>
            <p:cNvSpPr/>
            <p:nvPr/>
          </p:nvSpPr>
          <p:spPr>
            <a:xfrm>
              <a:off x="7958576" y="2583608"/>
              <a:ext cx="9992187" cy="11966691"/>
            </a:xfrm>
            <a:custGeom>
              <a:avLst/>
              <a:gdLst/>
              <a:ahLst/>
              <a:cxnLst/>
              <a:rect l="l" t="t" r="r" b="b"/>
              <a:pathLst>
                <a:path w="9992187" h="11966691">
                  <a:moveTo>
                    <a:pt x="0" y="0"/>
                  </a:moveTo>
                  <a:lnTo>
                    <a:pt x="9992187" y="0"/>
                  </a:lnTo>
                  <a:lnTo>
                    <a:pt x="9992187" y="11966691"/>
                  </a:lnTo>
                  <a:lnTo>
                    <a:pt x="0" y="1196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100670">
              <a:off x="2608351" y="6769980"/>
              <a:ext cx="2884567" cy="2776396"/>
            </a:xfrm>
            <a:custGeom>
              <a:avLst/>
              <a:gdLst/>
              <a:ahLst/>
              <a:cxnLst/>
              <a:rect l="l" t="t" r="r" b="b"/>
              <a:pathLst>
                <a:path w="2884567" h="2776396">
                  <a:moveTo>
                    <a:pt x="0" y="0"/>
                  </a:moveTo>
                  <a:lnTo>
                    <a:pt x="2884567" y="0"/>
                  </a:lnTo>
                  <a:lnTo>
                    <a:pt x="2884567" y="2776396"/>
                  </a:lnTo>
                  <a:lnTo>
                    <a:pt x="0" y="2776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0598"/>
              <a:ext cx="2792150" cy="2823919"/>
            </a:xfrm>
            <a:custGeom>
              <a:avLst/>
              <a:gdLst/>
              <a:ahLst/>
              <a:cxnLst/>
              <a:rect l="l" t="t" r="r" b="b"/>
              <a:pathLst>
                <a:path w="2792150" h="2823919">
                  <a:moveTo>
                    <a:pt x="0" y="0"/>
                  </a:moveTo>
                  <a:lnTo>
                    <a:pt x="2792150" y="0"/>
                  </a:lnTo>
                  <a:lnTo>
                    <a:pt x="2792150" y="2823920"/>
                  </a:lnTo>
                  <a:lnTo>
                    <a:pt x="0" y="282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2301051">
              <a:off x="5345801" y="1497629"/>
              <a:ext cx="2308361" cy="3262701"/>
            </a:xfrm>
            <a:custGeom>
              <a:avLst/>
              <a:gdLst/>
              <a:ahLst/>
              <a:cxnLst/>
              <a:rect l="l" t="t" r="r" b="b"/>
              <a:pathLst>
                <a:path w="2308361" h="3262701">
                  <a:moveTo>
                    <a:pt x="0" y="0"/>
                  </a:moveTo>
                  <a:lnTo>
                    <a:pt x="2308361" y="0"/>
                  </a:lnTo>
                  <a:lnTo>
                    <a:pt x="2308361" y="3262701"/>
                  </a:lnTo>
                  <a:lnTo>
                    <a:pt x="0" y="326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20479" y="5085738"/>
              <a:ext cx="1678893" cy="1678893"/>
            </a:xfrm>
            <a:custGeom>
              <a:avLst/>
              <a:gdLst/>
              <a:ahLst/>
              <a:cxnLst/>
              <a:rect l="l" t="t" r="r" b="b"/>
              <a:pathLst>
                <a:path w="1678893" h="1678893">
                  <a:moveTo>
                    <a:pt x="0" y="0"/>
                  </a:moveTo>
                  <a:lnTo>
                    <a:pt x="1678893" y="0"/>
                  </a:lnTo>
                  <a:lnTo>
                    <a:pt x="1678893" y="1678893"/>
                  </a:lnTo>
                  <a:lnTo>
                    <a:pt x="0" y="167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4050635" y="1665609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536283" y="6534962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3470763" y="4918695"/>
              <a:ext cx="334505" cy="334086"/>
            </a:xfrm>
            <a:custGeom>
              <a:avLst/>
              <a:gdLst/>
              <a:ahLst/>
              <a:cxnLst/>
              <a:rect l="l" t="t" r="r" b="b"/>
              <a:pathLst>
                <a:path w="334505" h="334086">
                  <a:moveTo>
                    <a:pt x="0" y="0"/>
                  </a:moveTo>
                  <a:lnTo>
                    <a:pt x="334504" y="0"/>
                  </a:lnTo>
                  <a:lnTo>
                    <a:pt x="334504" y="334086"/>
                  </a:lnTo>
                  <a:lnTo>
                    <a:pt x="0" y="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3599469">
              <a:off x="8335286" y="3816116"/>
              <a:ext cx="799209" cy="827124"/>
            </a:xfrm>
            <a:custGeom>
              <a:avLst/>
              <a:gdLst/>
              <a:ahLst/>
              <a:cxnLst/>
              <a:rect l="l" t="t" r="r" b="b"/>
              <a:pathLst>
                <a:path w="799209" h="827124">
                  <a:moveTo>
                    <a:pt x="0" y="0"/>
                  </a:moveTo>
                  <a:lnTo>
                    <a:pt x="799209" y="0"/>
                  </a:lnTo>
                  <a:lnTo>
                    <a:pt x="799209" y="827125"/>
                  </a:lnTo>
                  <a:lnTo>
                    <a:pt x="0" y="82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775070" y="0"/>
              <a:ext cx="2428523" cy="2425488"/>
            </a:xfrm>
            <a:custGeom>
              <a:avLst/>
              <a:gdLst/>
              <a:ahLst/>
              <a:cxnLst/>
              <a:rect l="l" t="t" r="r" b="b"/>
              <a:pathLst>
                <a:path w="2428523" h="2425488">
                  <a:moveTo>
                    <a:pt x="0" y="0"/>
                  </a:moveTo>
                  <a:lnTo>
                    <a:pt x="2428523" y="0"/>
                  </a:lnTo>
                  <a:lnTo>
                    <a:pt x="2428523" y="2425488"/>
                  </a:lnTo>
                  <a:lnTo>
                    <a:pt x="0" y="242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0300263" y="6386597"/>
              <a:ext cx="3179555" cy="3104041"/>
            </a:xfrm>
            <a:custGeom>
              <a:avLst/>
              <a:gdLst/>
              <a:ahLst/>
              <a:cxnLst/>
              <a:rect l="l" t="t" r="r" b="b"/>
              <a:pathLst>
                <a:path w="3179555" h="3104041">
                  <a:moveTo>
                    <a:pt x="0" y="0"/>
                  </a:moveTo>
                  <a:lnTo>
                    <a:pt x="3179556" y="0"/>
                  </a:lnTo>
                  <a:lnTo>
                    <a:pt x="3179556" y="3104041"/>
                  </a:lnTo>
                  <a:lnTo>
                    <a:pt x="0" y="3104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3722613">
              <a:off x="19977229" y="1729361"/>
              <a:ext cx="2199425" cy="2690428"/>
            </a:xfrm>
            <a:custGeom>
              <a:avLst/>
              <a:gdLst/>
              <a:ahLst/>
              <a:cxnLst/>
              <a:rect l="l" t="t" r="r" b="b"/>
              <a:pathLst>
                <a:path w="2199425" h="2690428">
                  <a:moveTo>
                    <a:pt x="0" y="0"/>
                  </a:moveTo>
                  <a:lnTo>
                    <a:pt x="2199425" y="0"/>
                  </a:lnTo>
                  <a:lnTo>
                    <a:pt x="2199425" y="2690428"/>
                  </a:lnTo>
                  <a:lnTo>
                    <a:pt x="0" y="269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223540">
              <a:off x="24067959" y="4662132"/>
              <a:ext cx="2302134" cy="2355124"/>
            </a:xfrm>
            <a:custGeom>
              <a:avLst/>
              <a:gdLst/>
              <a:ahLst/>
              <a:cxnLst/>
              <a:rect l="l" t="t" r="r" b="b"/>
              <a:pathLst>
                <a:path w="2302134" h="2355124">
                  <a:moveTo>
                    <a:pt x="0" y="0"/>
                  </a:moveTo>
                  <a:lnTo>
                    <a:pt x="2302134" y="0"/>
                  </a:lnTo>
                  <a:lnTo>
                    <a:pt x="2302134" y="2355124"/>
                  </a:lnTo>
                  <a:lnTo>
                    <a:pt x="0" y="2355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482484" y="7278344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7118055" y="3642184"/>
              <a:ext cx="497173" cy="496552"/>
            </a:xfrm>
            <a:custGeom>
              <a:avLst/>
              <a:gdLst/>
              <a:ahLst/>
              <a:cxnLst/>
              <a:rect l="l" t="t" r="r" b="b"/>
              <a:pathLst>
                <a:path w="497173" h="496552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3373213" y="3642184"/>
              <a:ext cx="514356" cy="513713"/>
            </a:xfrm>
            <a:custGeom>
              <a:avLst/>
              <a:gdLst/>
              <a:ahLst/>
              <a:cxnLst/>
              <a:rect l="l" t="t" r="r" b="b"/>
              <a:pathLst>
                <a:path w="514356" h="513713">
                  <a:moveTo>
                    <a:pt x="0" y="0"/>
                  </a:moveTo>
                  <a:lnTo>
                    <a:pt x="514355" y="0"/>
                  </a:lnTo>
                  <a:lnTo>
                    <a:pt x="514355" y="513713"/>
                  </a:lnTo>
                  <a:lnTo>
                    <a:pt x="0" y="51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8272746" y="5061325"/>
              <a:ext cx="1252220" cy="1004906"/>
            </a:xfrm>
            <a:custGeom>
              <a:avLst/>
              <a:gdLst/>
              <a:ahLst/>
              <a:cxnLst/>
              <a:rect l="l" t="t" r="r" b="b"/>
              <a:pathLst>
                <a:path w="1252220" h="1004906">
                  <a:moveTo>
                    <a:pt x="0" y="0"/>
                  </a:moveTo>
                  <a:lnTo>
                    <a:pt x="1252220" y="0"/>
                  </a:lnTo>
                  <a:lnTo>
                    <a:pt x="1252220" y="1004906"/>
                  </a:lnTo>
                  <a:lnTo>
                    <a:pt x="0" y="100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688368" y="2078585"/>
            <a:ext cx="9266754" cy="251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9503">
                <a:solidFill>
                  <a:srgbClr val="0B1320"/>
                </a:solidFill>
                <a:latin typeface="Nunito Heavy"/>
              </a:rPr>
              <a:t>Thank You Everyone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34214"/>
            <a:ext cx="8230534" cy="294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0B1320"/>
                </a:solidFill>
                <a:latin typeface="Nunito Heavy"/>
              </a:rPr>
              <a:t>Presented By</a:t>
            </a:r>
          </a:p>
        </p:txBody>
      </p:sp>
      <p:sp>
        <p:nvSpPr>
          <p:cNvPr id="4" name="AutoShape 4"/>
          <p:cNvSpPr/>
          <p:nvPr/>
        </p:nvSpPr>
        <p:spPr>
          <a:xfrm>
            <a:off x="8646109" y="1028700"/>
            <a:ext cx="0" cy="8635380"/>
          </a:xfrm>
          <a:prstGeom prst="line">
            <a:avLst/>
          </a:prstGeom>
          <a:ln w="38100" cap="flat">
            <a:solidFill>
              <a:srgbClr val="1C3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2354495" y="9258300"/>
            <a:ext cx="4708990" cy="4743488"/>
          </a:xfrm>
          <a:custGeom>
            <a:avLst/>
            <a:gdLst/>
            <a:ahLst/>
            <a:cxnLst/>
            <a:rect l="l" t="t" r="r" b="b"/>
            <a:pathLst>
              <a:path w="4708990" h="4743488">
                <a:moveTo>
                  <a:pt x="0" y="0"/>
                </a:moveTo>
                <a:lnTo>
                  <a:pt x="4708990" y="0"/>
                </a:lnTo>
                <a:lnTo>
                  <a:pt x="4708990" y="4743488"/>
                </a:lnTo>
                <a:lnTo>
                  <a:pt x="0" y="4743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422" y="4774282"/>
            <a:ext cx="8226748" cy="386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0"/>
              </a:lnSpc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Name:Tanvir Ahmed Apu</a:t>
            </a:r>
          </a:p>
          <a:p>
            <a:pPr algn="just">
              <a:lnSpc>
                <a:spcPts val="5050"/>
              </a:lnSpc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ID: 212 505 1045</a:t>
            </a:r>
          </a:p>
          <a:p>
            <a:pPr algn="just">
              <a:lnSpc>
                <a:spcPts val="5050"/>
              </a:lnSpc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Name:Shariful islam sajib</a:t>
            </a:r>
          </a:p>
          <a:p>
            <a:pPr algn="just">
              <a:lnSpc>
                <a:spcPts val="5050"/>
              </a:lnSpc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ID: 212 505 1016</a:t>
            </a:r>
          </a:p>
          <a:p>
            <a:pPr algn="just">
              <a:lnSpc>
                <a:spcPts val="5050"/>
              </a:lnSpc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Name:Sowrobh Bhuiyan</a:t>
            </a:r>
          </a:p>
          <a:p>
            <a:pPr algn="just">
              <a:lnSpc>
                <a:spcPts val="5050"/>
              </a:lnSpc>
              <a:spcBef>
                <a:spcPct val="0"/>
              </a:spcBef>
            </a:pPr>
            <a:r>
              <a:rPr lang="en-US" sz="4903">
                <a:solidFill>
                  <a:srgbClr val="0B1320"/>
                </a:solidFill>
                <a:latin typeface="Nunito Heavy"/>
              </a:rPr>
              <a:t>ID: 212 505 1026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6165" y="1134214"/>
            <a:ext cx="8230534" cy="294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0B1320"/>
                </a:solidFill>
                <a:latin typeface="Nunito Heavy"/>
              </a:rPr>
              <a:t>Presented 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86165" y="4653687"/>
            <a:ext cx="8690004" cy="501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Name</a:t>
            </a:r>
          </a:p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1.Fatema Tuj Tarannom Esty</a:t>
            </a:r>
          </a:p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2.Md. Safaet Hossain</a:t>
            </a:r>
          </a:p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Professor</a:t>
            </a:r>
          </a:p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Dept. of CSE</a:t>
            </a:r>
          </a:p>
          <a:p>
            <a:pPr algn="just">
              <a:lnSpc>
                <a:spcPts val="4925"/>
              </a:lnSpc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University of Information Technology and</a:t>
            </a:r>
          </a:p>
          <a:p>
            <a:pPr algn="just">
              <a:lnSpc>
                <a:spcPts val="4925"/>
              </a:lnSpc>
              <a:spcBef>
                <a:spcPct val="0"/>
              </a:spcBef>
            </a:pPr>
            <a:r>
              <a:rPr lang="en-US" sz="4781">
                <a:solidFill>
                  <a:srgbClr val="0B1320"/>
                </a:solidFill>
                <a:latin typeface="Nunito Heavy"/>
              </a:rPr>
              <a:t>Sciences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17259300" y="-3379985"/>
            <a:ext cx="4708990" cy="4743488"/>
          </a:xfrm>
          <a:custGeom>
            <a:avLst/>
            <a:gdLst/>
            <a:ahLst/>
            <a:cxnLst/>
            <a:rect l="l" t="t" r="r" b="b"/>
            <a:pathLst>
              <a:path w="4708990" h="4743488">
                <a:moveTo>
                  <a:pt x="0" y="0"/>
                </a:moveTo>
                <a:lnTo>
                  <a:pt x="4708990" y="0"/>
                </a:lnTo>
                <a:lnTo>
                  <a:pt x="4708990" y="4743487"/>
                </a:lnTo>
                <a:lnTo>
                  <a:pt x="0" y="474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19976" y="3473712"/>
          <a:ext cx="3769878" cy="6854035"/>
        </p:xfrm>
        <a:graphic>
          <a:graphicData uri="http://schemas.openxmlformats.org/drawingml/2006/table">
            <a:tbl>
              <a:tblPr/>
              <a:tblGrid>
                <a:gridCol w="59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501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>
                          <a:solidFill>
                            <a:srgbClr val="F3F6FA"/>
                          </a:solidFill>
                          <a:latin typeface="Nunito Ultra-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Ultra-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8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Background Study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38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Problem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8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Motivations of the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8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381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Materials and Methods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9259234" y="-4083841"/>
            <a:ext cx="9773136" cy="10412979"/>
            <a:chOff x="0" y="0"/>
            <a:chExt cx="13030848" cy="13883972"/>
          </a:xfrm>
        </p:grpSpPr>
        <p:sp>
          <p:nvSpPr>
            <p:cNvPr id="5" name="Freeform 5"/>
            <p:cNvSpPr/>
            <p:nvPr/>
          </p:nvSpPr>
          <p:spPr>
            <a:xfrm>
              <a:off x="3054280" y="0"/>
              <a:ext cx="9976568" cy="10557215"/>
            </a:xfrm>
            <a:custGeom>
              <a:avLst/>
              <a:gdLst/>
              <a:ahLst/>
              <a:cxnLst/>
              <a:rect l="l" t="t" r="r" b="b"/>
              <a:pathLst>
                <a:path w="9976568" h="10557215">
                  <a:moveTo>
                    <a:pt x="0" y="0"/>
                  </a:moveTo>
                  <a:lnTo>
                    <a:pt x="9976568" y="0"/>
                  </a:lnTo>
                  <a:lnTo>
                    <a:pt x="9976568" y="10557215"/>
                  </a:lnTo>
                  <a:lnTo>
                    <a:pt x="0" y="10557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87546" y="7655228"/>
              <a:ext cx="1583495" cy="1738274"/>
            </a:xfrm>
            <a:custGeom>
              <a:avLst/>
              <a:gdLst/>
              <a:ahLst/>
              <a:cxnLst/>
              <a:rect l="l" t="t" r="r" b="b"/>
              <a:pathLst>
                <a:path w="1583495" h="1738274">
                  <a:moveTo>
                    <a:pt x="0" y="0"/>
                  </a:moveTo>
                  <a:lnTo>
                    <a:pt x="1583495" y="0"/>
                  </a:lnTo>
                  <a:lnTo>
                    <a:pt x="1583495" y="1738274"/>
                  </a:lnTo>
                  <a:lnTo>
                    <a:pt x="0" y="1738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0034" t="-133257" b="-37408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8552701" y="12413005"/>
              <a:ext cx="1458845" cy="1470967"/>
            </a:xfrm>
            <a:custGeom>
              <a:avLst/>
              <a:gdLst/>
              <a:ahLst/>
              <a:cxnLst/>
              <a:rect l="l" t="t" r="r" b="b"/>
              <a:pathLst>
                <a:path w="1458845" h="1470967">
                  <a:moveTo>
                    <a:pt x="0" y="0"/>
                  </a:moveTo>
                  <a:lnTo>
                    <a:pt x="1458846" y="0"/>
                  </a:lnTo>
                  <a:lnTo>
                    <a:pt x="1458846" y="1470967"/>
                  </a:lnTo>
                  <a:lnTo>
                    <a:pt x="0" y="1470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37512" r="-583867" b="-48019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5976021"/>
              <a:ext cx="396633" cy="396137"/>
            </a:xfrm>
            <a:custGeom>
              <a:avLst/>
              <a:gdLst/>
              <a:ahLst/>
              <a:cxnLst/>
              <a:rect l="l" t="t" r="r" b="b"/>
              <a:pathLst>
                <a:path w="396633" h="396137">
                  <a:moveTo>
                    <a:pt x="0" y="0"/>
                  </a:moveTo>
                  <a:lnTo>
                    <a:pt x="396633" y="0"/>
                  </a:lnTo>
                  <a:lnTo>
                    <a:pt x="396633" y="396136"/>
                  </a:lnTo>
                  <a:lnTo>
                    <a:pt x="0" y="396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657647" y="6853230"/>
              <a:ext cx="396633" cy="396137"/>
            </a:xfrm>
            <a:custGeom>
              <a:avLst/>
              <a:gdLst/>
              <a:ahLst/>
              <a:cxnLst/>
              <a:rect l="l" t="t" r="r" b="b"/>
              <a:pathLst>
                <a:path w="396633" h="396137">
                  <a:moveTo>
                    <a:pt x="0" y="0"/>
                  </a:moveTo>
                  <a:lnTo>
                    <a:pt x="396633" y="0"/>
                  </a:lnTo>
                  <a:lnTo>
                    <a:pt x="396633" y="396137"/>
                  </a:lnTo>
                  <a:lnTo>
                    <a:pt x="0" y="396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766257" y="11242007"/>
              <a:ext cx="266860" cy="266526"/>
            </a:xfrm>
            <a:custGeom>
              <a:avLst/>
              <a:gdLst/>
              <a:ahLst/>
              <a:cxnLst/>
              <a:rect l="l" t="t" r="r" b="b"/>
              <a:pathLst>
                <a:path w="266860" h="266526">
                  <a:moveTo>
                    <a:pt x="0" y="0"/>
                  </a:moveTo>
                  <a:lnTo>
                    <a:pt x="266860" y="0"/>
                  </a:lnTo>
                  <a:lnTo>
                    <a:pt x="266860" y="266526"/>
                  </a:lnTo>
                  <a:lnTo>
                    <a:pt x="0" y="266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251619" y="11393586"/>
              <a:ext cx="485741" cy="485133"/>
            </a:xfrm>
            <a:custGeom>
              <a:avLst/>
              <a:gdLst/>
              <a:ahLst/>
              <a:cxnLst/>
              <a:rect l="l" t="t" r="r" b="b"/>
              <a:pathLst>
                <a:path w="485741" h="485133">
                  <a:moveTo>
                    <a:pt x="0" y="0"/>
                  </a:moveTo>
                  <a:lnTo>
                    <a:pt x="485740" y="0"/>
                  </a:lnTo>
                  <a:lnTo>
                    <a:pt x="485740" y="485134"/>
                  </a:lnTo>
                  <a:lnTo>
                    <a:pt x="0" y="48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64636"/>
              </p:ext>
            </p:extLst>
          </p:nvPr>
        </p:nvGraphicFramePr>
        <p:xfrm>
          <a:off x="9631764" y="4826256"/>
          <a:ext cx="4270650" cy="5603138"/>
        </p:xfrm>
        <a:graphic>
          <a:graphicData uri="http://schemas.openxmlformats.org/drawingml/2006/table">
            <a:tbl>
              <a:tblPr/>
              <a:tblGrid>
                <a:gridCol w="63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192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>
                          <a:solidFill>
                            <a:srgbClr val="F3F6FA"/>
                          </a:solidFill>
                          <a:latin typeface="Nunito Ultra-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Result And Discussion of survey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8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8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Future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8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F3F6FA"/>
                          </a:solidFill>
                          <a:latin typeface="Nunito Ultra-Bold"/>
                        </a:rPr>
                        <a:t>10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0B1320"/>
                          </a:solidFill>
                          <a:latin typeface="Nunito Bold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86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3F6FA"/>
                          </a:solidFill>
                          <a:latin typeface="Nunito Ultra-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 dirty="0">
                          <a:solidFill>
                            <a:srgbClr val="0B1320"/>
                          </a:solidFill>
                          <a:latin typeface="Nunito Bold"/>
                        </a:rPr>
                        <a:t>Reference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521800" y="171450"/>
            <a:ext cx="9601763" cy="294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0B1320"/>
                </a:solidFill>
                <a:latin typeface="Nunito Heavy"/>
              </a:rPr>
              <a:t>Presentation outline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748382" y="-270537"/>
            <a:ext cx="1357377" cy="1299237"/>
          </a:xfrm>
          <a:custGeom>
            <a:avLst/>
            <a:gdLst/>
            <a:ahLst/>
            <a:cxnLst/>
            <a:rect l="l" t="t" r="r" b="b"/>
            <a:pathLst>
              <a:path w="1357377" h="1299237">
                <a:moveTo>
                  <a:pt x="0" y="0"/>
                </a:moveTo>
                <a:lnTo>
                  <a:pt x="1357378" y="0"/>
                </a:lnTo>
                <a:lnTo>
                  <a:pt x="1357378" y="1299237"/>
                </a:lnTo>
                <a:lnTo>
                  <a:pt x="0" y="129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046" r="-282218" b="-645437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84722" y="7853091"/>
            <a:ext cx="4974276" cy="3996844"/>
            <a:chOff x="0" y="0"/>
            <a:chExt cx="6632368" cy="5329125"/>
          </a:xfrm>
        </p:grpSpPr>
        <p:sp>
          <p:nvSpPr>
            <p:cNvPr id="4" name="Freeform 4"/>
            <p:cNvSpPr/>
            <p:nvPr/>
          </p:nvSpPr>
          <p:spPr>
            <a:xfrm>
              <a:off x="4703581" y="2979121"/>
              <a:ext cx="782689" cy="781711"/>
            </a:xfrm>
            <a:custGeom>
              <a:avLst/>
              <a:gdLst/>
              <a:ahLst/>
              <a:cxnLst/>
              <a:rect l="l" t="t" r="r" b="b"/>
              <a:pathLst>
                <a:path w="782689" h="781711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1694199"/>
              <a:ext cx="3634926" cy="3634926"/>
            </a:xfrm>
            <a:custGeom>
              <a:avLst/>
              <a:gdLst/>
              <a:ahLst/>
              <a:cxnLst/>
              <a:rect l="l" t="t" r="r" b="b"/>
              <a:pathLst>
                <a:path w="3634926" h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009204" y="1267342"/>
              <a:ext cx="623163" cy="622384"/>
            </a:xfrm>
            <a:custGeom>
              <a:avLst/>
              <a:gdLst/>
              <a:ahLst/>
              <a:cxnLst/>
              <a:rect l="l" t="t" r="r" b="b"/>
              <a:pathLst>
                <a:path w="623163" h="622384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17463" y="0"/>
              <a:ext cx="861001" cy="859925"/>
            </a:xfrm>
            <a:custGeom>
              <a:avLst/>
              <a:gdLst/>
              <a:ahLst/>
              <a:cxnLst/>
              <a:rect l="l" t="t" r="r" b="b"/>
              <a:pathLst>
                <a:path w="861001" h="859925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820193" y="-650726"/>
            <a:ext cx="4581093" cy="3741584"/>
            <a:chOff x="0" y="0"/>
            <a:chExt cx="6108124" cy="4988779"/>
          </a:xfrm>
        </p:grpSpPr>
        <p:sp>
          <p:nvSpPr>
            <p:cNvPr id="9" name="Freeform 9"/>
            <p:cNvSpPr/>
            <p:nvPr/>
          </p:nvSpPr>
          <p:spPr>
            <a:xfrm>
              <a:off x="1514299" y="4093306"/>
              <a:ext cx="896594" cy="895473"/>
            </a:xfrm>
            <a:custGeom>
              <a:avLst/>
              <a:gdLst/>
              <a:ahLst/>
              <a:cxnLst/>
              <a:rect l="l" t="t" r="r" b="b"/>
              <a:pathLst>
                <a:path w="896594" h="895473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25654" y="0"/>
              <a:ext cx="3599423" cy="4155179"/>
            </a:xfrm>
            <a:custGeom>
              <a:avLst/>
              <a:gdLst/>
              <a:ahLst/>
              <a:cxnLst/>
              <a:rect l="l" t="t" r="r" b="b"/>
              <a:pathLst>
                <a:path w="3599423" h="4155179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615271"/>
              <a:ext cx="713732" cy="712840"/>
            </a:xfrm>
            <a:custGeom>
              <a:avLst/>
              <a:gdLst/>
              <a:ahLst/>
              <a:cxnLst/>
              <a:rect l="l" t="t" r="r" b="b"/>
              <a:pathLst>
                <a:path w="713732" h="712840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5625077" y="3209110"/>
              <a:ext cx="483047" cy="482443"/>
            </a:xfrm>
            <a:custGeom>
              <a:avLst/>
              <a:gdLst/>
              <a:ahLst/>
              <a:cxnLst/>
              <a:rect l="l" t="t" r="r" b="b"/>
              <a:pathLst>
                <a:path w="483047" h="482443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578009" y="583954"/>
            <a:ext cx="6247525" cy="1272223"/>
          </a:xfrm>
          <a:custGeom>
            <a:avLst/>
            <a:gdLst/>
            <a:ahLst/>
            <a:cxnLst/>
            <a:rect l="l" t="t" r="r" b="b"/>
            <a:pathLst>
              <a:path w="6247525" h="1272223">
                <a:moveTo>
                  <a:pt x="0" y="0"/>
                </a:moveTo>
                <a:lnTo>
                  <a:pt x="6247526" y="0"/>
                </a:lnTo>
                <a:lnTo>
                  <a:pt x="6247526" y="1272224"/>
                </a:lnTo>
                <a:lnTo>
                  <a:pt x="0" y="1272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7719" y="118836"/>
            <a:ext cx="2387489" cy="2202459"/>
          </a:xfrm>
          <a:custGeom>
            <a:avLst/>
            <a:gdLst/>
            <a:ahLst/>
            <a:cxnLst/>
            <a:rect l="l" t="t" r="r" b="b"/>
            <a:pathLst>
              <a:path w="2387489" h="2202459">
                <a:moveTo>
                  <a:pt x="0" y="0"/>
                </a:moveTo>
                <a:lnTo>
                  <a:pt x="2387490" y="0"/>
                </a:lnTo>
                <a:lnTo>
                  <a:pt x="2387490" y="2202459"/>
                </a:lnTo>
                <a:lnTo>
                  <a:pt x="0" y="2202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556347" y="872472"/>
            <a:ext cx="5132110" cy="79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87"/>
              </a:lnSpc>
              <a:spcBef>
                <a:spcPct val="0"/>
              </a:spcBef>
            </a:pPr>
            <a:r>
              <a:rPr lang="en-US" sz="5812">
                <a:solidFill>
                  <a:srgbClr val="0B1320"/>
                </a:solidFill>
                <a:latin typeface="Nunito Heavy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991" y="3565556"/>
            <a:ext cx="16943309" cy="397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 dirty="0">
                <a:solidFill>
                  <a:srgbClr val="0B1320"/>
                </a:solidFill>
                <a:latin typeface="Nunito"/>
              </a:rPr>
              <a:t> Our online e-commerce platform to facilitate the buying and selling of products/services over the internet.</a:t>
            </a: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 dirty="0">
                <a:solidFill>
                  <a:srgbClr val="0B1320"/>
                </a:solidFill>
                <a:latin typeface="Nunito"/>
              </a:rPr>
              <a:t>Our project based on Php backend and front end </a:t>
            </a:r>
            <a:r>
              <a:rPr lang="en-US" sz="6059" dirty="0" err="1">
                <a:solidFill>
                  <a:srgbClr val="0B1320"/>
                </a:solidFill>
                <a:latin typeface="Nunito"/>
              </a:rPr>
              <a:t>Html,CSS,Js</a:t>
            </a:r>
            <a:r>
              <a:rPr lang="en-US" sz="6059" dirty="0">
                <a:solidFill>
                  <a:srgbClr val="0B1320"/>
                </a:solidFill>
                <a:latin typeface="Nuni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80206" y="7008300"/>
            <a:ext cx="20772239" cy="7496311"/>
            <a:chOff x="0" y="0"/>
            <a:chExt cx="27696318" cy="9995081"/>
          </a:xfrm>
        </p:grpSpPr>
        <p:sp>
          <p:nvSpPr>
            <p:cNvPr id="4" name="Freeform 4"/>
            <p:cNvSpPr/>
            <p:nvPr/>
          </p:nvSpPr>
          <p:spPr>
            <a:xfrm>
              <a:off x="0" y="1313884"/>
              <a:ext cx="3691872" cy="3691872"/>
            </a:xfrm>
            <a:custGeom>
              <a:avLst/>
              <a:gdLst/>
              <a:ahLst/>
              <a:cxnLst/>
              <a:rect l="l" t="t" r="r" b="b"/>
              <a:pathLst>
                <a:path w="3691872" h="3691872">
                  <a:moveTo>
                    <a:pt x="0" y="0"/>
                  </a:moveTo>
                  <a:lnTo>
                    <a:pt x="3691872" y="0"/>
                  </a:lnTo>
                  <a:lnTo>
                    <a:pt x="3691872" y="3691872"/>
                  </a:lnTo>
                  <a:lnTo>
                    <a:pt x="0" y="3691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645162">
              <a:off x="23510703" y="572349"/>
              <a:ext cx="3460242" cy="3994507"/>
            </a:xfrm>
            <a:custGeom>
              <a:avLst/>
              <a:gdLst/>
              <a:ahLst/>
              <a:cxnLst/>
              <a:rect l="l" t="t" r="r" b="b"/>
              <a:pathLst>
                <a:path w="3460242" h="3994507">
                  <a:moveTo>
                    <a:pt x="0" y="0"/>
                  </a:moveTo>
                  <a:lnTo>
                    <a:pt x="3460242" y="0"/>
                  </a:lnTo>
                  <a:lnTo>
                    <a:pt x="3460242" y="3994507"/>
                  </a:lnTo>
                  <a:lnTo>
                    <a:pt x="0" y="3994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536658" y="6700548"/>
              <a:ext cx="719228" cy="718329"/>
            </a:xfrm>
            <a:custGeom>
              <a:avLst/>
              <a:gdLst/>
              <a:ahLst/>
              <a:cxnLst/>
              <a:rect l="l" t="t" r="r" b="b"/>
              <a:pathLst>
                <a:path w="719228" h="718329">
                  <a:moveTo>
                    <a:pt x="0" y="0"/>
                  </a:moveTo>
                  <a:lnTo>
                    <a:pt x="719229" y="0"/>
                  </a:lnTo>
                  <a:lnTo>
                    <a:pt x="719229" y="718330"/>
                  </a:lnTo>
                  <a:lnTo>
                    <a:pt x="0" y="71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11166" y="3159820"/>
              <a:ext cx="693548" cy="692681"/>
            </a:xfrm>
            <a:custGeom>
              <a:avLst/>
              <a:gdLst/>
              <a:ahLst/>
              <a:cxnLst/>
              <a:rect l="l" t="t" r="r" b="b"/>
              <a:pathLst>
                <a:path w="693548" h="692681">
                  <a:moveTo>
                    <a:pt x="0" y="0"/>
                  </a:moveTo>
                  <a:lnTo>
                    <a:pt x="693548" y="0"/>
                  </a:lnTo>
                  <a:lnTo>
                    <a:pt x="693548" y="692681"/>
                  </a:lnTo>
                  <a:lnTo>
                    <a:pt x="0" y="692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406229" y="6787844"/>
              <a:ext cx="679627" cy="678778"/>
            </a:xfrm>
            <a:custGeom>
              <a:avLst/>
              <a:gdLst/>
              <a:ahLst/>
              <a:cxnLst/>
              <a:rect l="l" t="t" r="r" b="b"/>
              <a:pathLst>
                <a:path w="679627" h="678778">
                  <a:moveTo>
                    <a:pt x="0" y="0"/>
                  </a:moveTo>
                  <a:lnTo>
                    <a:pt x="679627" y="0"/>
                  </a:lnTo>
                  <a:lnTo>
                    <a:pt x="679627" y="678778"/>
                  </a:lnTo>
                  <a:lnTo>
                    <a:pt x="0" y="678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6401767" y="5483037"/>
              <a:ext cx="637700" cy="636903"/>
            </a:xfrm>
            <a:custGeom>
              <a:avLst/>
              <a:gdLst/>
              <a:ahLst/>
              <a:cxnLst/>
              <a:rect l="l" t="t" r="r" b="b"/>
              <a:pathLst>
                <a:path w="637700" h="636903">
                  <a:moveTo>
                    <a:pt x="0" y="0"/>
                  </a:moveTo>
                  <a:lnTo>
                    <a:pt x="637700" y="0"/>
                  </a:lnTo>
                  <a:lnTo>
                    <a:pt x="637700" y="636903"/>
                  </a:lnTo>
                  <a:lnTo>
                    <a:pt x="0" y="63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116674" y="6040063"/>
              <a:ext cx="661312" cy="660485"/>
            </a:xfrm>
            <a:custGeom>
              <a:avLst/>
              <a:gdLst/>
              <a:ahLst/>
              <a:cxnLst/>
              <a:rect l="l" t="t" r="r" b="b"/>
              <a:pathLst>
                <a:path w="661312" h="660485">
                  <a:moveTo>
                    <a:pt x="0" y="0"/>
                  </a:moveTo>
                  <a:lnTo>
                    <a:pt x="661312" y="0"/>
                  </a:lnTo>
                  <a:lnTo>
                    <a:pt x="661312" y="660485"/>
                  </a:lnTo>
                  <a:lnTo>
                    <a:pt x="0" y="66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1941897" y="3991830"/>
              <a:ext cx="559148" cy="558449"/>
            </a:xfrm>
            <a:custGeom>
              <a:avLst/>
              <a:gdLst/>
              <a:ahLst/>
              <a:cxnLst/>
              <a:rect l="l" t="t" r="r" b="b"/>
              <a:pathLst>
                <a:path w="559148" h="558449">
                  <a:moveTo>
                    <a:pt x="0" y="0"/>
                  </a:moveTo>
                  <a:lnTo>
                    <a:pt x="559148" y="0"/>
                  </a:lnTo>
                  <a:lnTo>
                    <a:pt x="559148" y="558450"/>
                  </a:lnTo>
                  <a:lnTo>
                    <a:pt x="0" y="55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942112" y="3028227"/>
              <a:ext cx="7928141" cy="6966854"/>
            </a:xfrm>
            <a:custGeom>
              <a:avLst/>
              <a:gdLst/>
              <a:ahLst/>
              <a:cxnLst/>
              <a:rect l="l" t="t" r="r" b="b"/>
              <a:pathLst>
                <a:path w="7928141" h="6966854">
                  <a:moveTo>
                    <a:pt x="0" y="0"/>
                  </a:moveTo>
                  <a:lnTo>
                    <a:pt x="7928141" y="0"/>
                  </a:lnTo>
                  <a:lnTo>
                    <a:pt x="7928141" y="6966854"/>
                  </a:lnTo>
                  <a:lnTo>
                    <a:pt x="0" y="6966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0" y="154150"/>
            <a:ext cx="10481692" cy="2981595"/>
            <a:chOff x="0" y="0"/>
            <a:chExt cx="13975590" cy="3975460"/>
          </a:xfrm>
        </p:grpSpPr>
        <p:sp>
          <p:nvSpPr>
            <p:cNvPr id="14" name="Freeform 14"/>
            <p:cNvSpPr/>
            <p:nvPr/>
          </p:nvSpPr>
          <p:spPr>
            <a:xfrm>
              <a:off x="2698743" y="839542"/>
              <a:ext cx="11276846" cy="2296376"/>
            </a:xfrm>
            <a:custGeom>
              <a:avLst/>
              <a:gdLst/>
              <a:ahLst/>
              <a:cxnLst/>
              <a:rect l="l" t="t" r="r" b="b"/>
              <a:pathLst>
                <a:path w="11276846" h="2296376">
                  <a:moveTo>
                    <a:pt x="0" y="0"/>
                  </a:moveTo>
                  <a:lnTo>
                    <a:pt x="11276847" y="0"/>
                  </a:lnTo>
                  <a:lnTo>
                    <a:pt x="11276847" y="2296376"/>
                  </a:lnTo>
                  <a:lnTo>
                    <a:pt x="0" y="229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309442" cy="3975460"/>
            </a:xfrm>
            <a:custGeom>
              <a:avLst/>
              <a:gdLst/>
              <a:ahLst/>
              <a:cxnLst/>
              <a:rect l="l" t="t" r="r" b="b"/>
              <a:pathLst>
                <a:path w="4309442" h="3975460">
                  <a:moveTo>
                    <a:pt x="0" y="0"/>
                  </a:moveTo>
                  <a:lnTo>
                    <a:pt x="4309442" y="0"/>
                  </a:lnTo>
                  <a:lnTo>
                    <a:pt x="4309442" y="3975460"/>
                  </a:lnTo>
                  <a:lnTo>
                    <a:pt x="0" y="3975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3882696" y="1456170"/>
              <a:ext cx="9684833" cy="11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57"/>
                </a:lnSpc>
                <a:spcBef>
                  <a:spcPct val="0"/>
                </a:spcBef>
              </a:pPr>
              <a:r>
                <a:rPr lang="en-US" sz="6269">
                  <a:solidFill>
                    <a:srgbClr val="0B1320"/>
                  </a:solidFill>
                  <a:latin typeface="Nunito Heavy"/>
                </a:rPr>
                <a:t>Background Study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5991" y="3565556"/>
            <a:ext cx="16943309" cy="476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Ecommerce: The History and Future of Online Shopping (Big Commerce).</a:t>
            </a:r>
          </a:p>
          <a:p>
            <a:pPr algn="l">
              <a:lnSpc>
                <a:spcPts val="6241"/>
              </a:lnSpc>
            </a:pPr>
            <a:endParaRPr lang="en-US" sz="6059">
              <a:solidFill>
                <a:srgbClr val="0B1320"/>
              </a:solidFill>
              <a:latin typeface="Nunito"/>
            </a:endParaRP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E-commerce Development in Bangladesh(Tohidul karim at 2018 )</a:t>
            </a:r>
          </a:p>
          <a:p>
            <a:pPr algn="l">
              <a:lnSpc>
                <a:spcPts val="6241"/>
              </a:lnSpc>
            </a:pPr>
            <a:endParaRPr lang="en-US" sz="6059">
              <a:solidFill>
                <a:srgbClr val="0B132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0000" y="-781469"/>
            <a:ext cx="8718286" cy="11068469"/>
            <a:chOff x="0" y="0"/>
            <a:chExt cx="11624381" cy="14757958"/>
          </a:xfrm>
        </p:grpSpPr>
        <p:sp>
          <p:nvSpPr>
            <p:cNvPr id="4" name="Freeform 4"/>
            <p:cNvSpPr/>
            <p:nvPr/>
          </p:nvSpPr>
          <p:spPr>
            <a:xfrm>
              <a:off x="0" y="8458847"/>
              <a:ext cx="571306" cy="570592"/>
            </a:xfrm>
            <a:custGeom>
              <a:avLst/>
              <a:gdLst/>
              <a:ahLst/>
              <a:cxnLst/>
              <a:rect l="l" t="t" r="r" b="b"/>
              <a:pathLst>
                <a:path w="571306" h="570592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530565" y="2028099"/>
              <a:ext cx="9314004" cy="11153407"/>
            </a:xfrm>
            <a:custGeom>
              <a:avLst/>
              <a:gdLst/>
              <a:ahLst/>
              <a:cxnLst/>
              <a:rect l="l" t="t" r="r" b="b"/>
              <a:pathLst>
                <a:path w="9314004" h="11153407">
                  <a:moveTo>
                    <a:pt x="9314004" y="0"/>
                  </a:moveTo>
                  <a:lnTo>
                    <a:pt x="0" y="0"/>
                  </a:lnTo>
                  <a:lnTo>
                    <a:pt x="0" y="11153408"/>
                  </a:lnTo>
                  <a:lnTo>
                    <a:pt x="9314004" y="11153408"/>
                  </a:lnTo>
                  <a:lnTo>
                    <a:pt x="9314004" y="0"/>
                  </a:lnTo>
                  <a:close/>
                </a:path>
              </a:pathLst>
            </a:custGeom>
            <a:blipFill>
              <a:blip r:embed="rId4"/>
              <a:stretch>
                <a:fillRect b="-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16081" y="3151358"/>
              <a:ext cx="520720" cy="520069"/>
            </a:xfrm>
            <a:custGeom>
              <a:avLst/>
              <a:gdLst/>
              <a:ahLst/>
              <a:cxnLst/>
              <a:rect l="l" t="t" r="r" b="b"/>
              <a:pathLst>
                <a:path w="520720" h="520069">
                  <a:moveTo>
                    <a:pt x="0" y="0"/>
                  </a:moveTo>
                  <a:lnTo>
                    <a:pt x="520720" y="0"/>
                  </a:lnTo>
                  <a:lnTo>
                    <a:pt x="520720" y="520069"/>
                  </a:lnTo>
                  <a:lnTo>
                    <a:pt x="0" y="520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23092" y="13757457"/>
              <a:ext cx="920246" cy="919096"/>
            </a:xfrm>
            <a:custGeom>
              <a:avLst/>
              <a:gdLst/>
              <a:ahLst/>
              <a:cxnLst/>
              <a:rect l="l" t="t" r="r" b="b"/>
              <a:pathLst>
                <a:path w="920246" h="919096">
                  <a:moveTo>
                    <a:pt x="0" y="0"/>
                  </a:moveTo>
                  <a:lnTo>
                    <a:pt x="920246" y="0"/>
                  </a:lnTo>
                  <a:lnTo>
                    <a:pt x="920246" y="919096"/>
                  </a:lnTo>
                  <a:lnTo>
                    <a:pt x="0" y="91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8964940" y="13000899"/>
              <a:ext cx="1759258" cy="1757059"/>
            </a:xfrm>
            <a:custGeom>
              <a:avLst/>
              <a:gdLst/>
              <a:ahLst/>
              <a:cxnLst/>
              <a:rect l="l" t="t" r="r" b="b"/>
              <a:pathLst>
                <a:path w="1759258" h="1757059">
                  <a:moveTo>
                    <a:pt x="0" y="0"/>
                  </a:moveTo>
                  <a:lnTo>
                    <a:pt x="1759258" y="0"/>
                  </a:lnTo>
                  <a:lnTo>
                    <a:pt x="1759258" y="1757059"/>
                  </a:lnTo>
                  <a:lnTo>
                    <a:pt x="0" y="175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 rot="-3750179">
              <a:off x="9106153" y="1152461"/>
              <a:ext cx="1977593" cy="2419074"/>
            </a:xfrm>
            <a:custGeom>
              <a:avLst/>
              <a:gdLst/>
              <a:ahLst/>
              <a:cxnLst/>
              <a:rect l="l" t="t" r="r" b="b"/>
              <a:pathLst>
                <a:path w="1977593" h="2419074">
                  <a:moveTo>
                    <a:pt x="0" y="0"/>
                  </a:moveTo>
                  <a:lnTo>
                    <a:pt x="1977594" y="0"/>
                  </a:lnTo>
                  <a:lnTo>
                    <a:pt x="1977594" y="2419074"/>
                  </a:lnTo>
                  <a:lnTo>
                    <a:pt x="0" y="241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rot="-152080">
              <a:off x="41676" y="71163"/>
              <a:ext cx="3261561" cy="1956937"/>
            </a:xfrm>
            <a:custGeom>
              <a:avLst/>
              <a:gdLst/>
              <a:ahLst/>
              <a:cxnLst/>
              <a:rect l="l" t="t" r="r" b="b"/>
              <a:pathLst>
                <a:path w="3261561" h="1956937">
                  <a:moveTo>
                    <a:pt x="0" y="0"/>
                  </a:moveTo>
                  <a:lnTo>
                    <a:pt x="3261562" y="0"/>
                  </a:lnTo>
                  <a:lnTo>
                    <a:pt x="3261562" y="1956936"/>
                  </a:lnTo>
                  <a:lnTo>
                    <a:pt x="0" y="195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296106" y="3338418"/>
            <a:ext cx="12787483" cy="591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Limited accessibility for geographically distant customers</a:t>
            </a:r>
          </a:p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Operational inefficiencies in inventory management, order processing, and customer support</a:t>
            </a:r>
          </a:p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Competitive disadvantage against e-commerce-enabled competitors</a:t>
            </a:r>
          </a:p>
          <a:p>
            <a:pPr algn="l">
              <a:lnSpc>
                <a:spcPts val="5813"/>
              </a:lnSpc>
            </a:pPr>
            <a:endParaRPr lang="en-US" sz="5643">
              <a:solidFill>
                <a:srgbClr val="0B1320"/>
              </a:solidFill>
              <a:latin typeface="Nuni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49341"/>
            <a:ext cx="9671455" cy="215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Problem Statement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9791" y="300835"/>
            <a:ext cx="776276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38"/>
              </a:lnSpc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Motivation of the research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4431" y="3338418"/>
            <a:ext cx="17645850" cy="665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Capitalize on growth of e-commerce industry and consumer preference for online shopping</a:t>
            </a:r>
          </a:p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Reach wider customer base beyond physical store location</a:t>
            </a:r>
          </a:p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Improve operational efficiency and reduce manual efforts</a:t>
            </a:r>
          </a:p>
          <a:p>
            <a:pPr marL="1218502" lvl="1" indent="-609251" algn="l">
              <a:lnSpc>
                <a:spcPts val="5813"/>
              </a:lnSpc>
              <a:buFont typeface="Arial"/>
              <a:buChar char="•"/>
            </a:pPr>
            <a:r>
              <a:rPr lang="en-US" sz="5643">
                <a:solidFill>
                  <a:srgbClr val="0B1320"/>
                </a:solidFill>
                <a:latin typeface="Nunito"/>
              </a:rPr>
              <a:t>Gain data-driven insights to enhance strategic decision-making</a:t>
            </a:r>
          </a:p>
          <a:p>
            <a:pPr algn="l">
              <a:lnSpc>
                <a:spcPts val="5813"/>
              </a:lnSpc>
            </a:pPr>
            <a:endParaRPr lang="en-US" sz="5643">
              <a:solidFill>
                <a:srgbClr val="0B1320"/>
              </a:solidFill>
              <a:latin typeface="Nunit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685602" y="-473841"/>
            <a:ext cx="11204796" cy="4847324"/>
            <a:chOff x="0" y="0"/>
            <a:chExt cx="14939728" cy="6463098"/>
          </a:xfrm>
        </p:grpSpPr>
        <p:sp>
          <p:nvSpPr>
            <p:cNvPr id="6" name="Freeform 6"/>
            <p:cNvSpPr/>
            <p:nvPr/>
          </p:nvSpPr>
          <p:spPr>
            <a:xfrm>
              <a:off x="3436578" y="0"/>
              <a:ext cx="8006401" cy="4803840"/>
            </a:xfrm>
            <a:custGeom>
              <a:avLst/>
              <a:gdLst/>
              <a:ahLst/>
              <a:cxnLst/>
              <a:rect l="l" t="t" r="r" b="b"/>
              <a:pathLst>
                <a:path w="8006401" h="4803840">
                  <a:moveTo>
                    <a:pt x="0" y="0"/>
                  </a:moveTo>
                  <a:lnTo>
                    <a:pt x="8006401" y="0"/>
                  </a:lnTo>
                  <a:lnTo>
                    <a:pt x="8006401" y="4803840"/>
                  </a:lnTo>
                  <a:lnTo>
                    <a:pt x="0" y="4803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1442979" y="4160411"/>
              <a:ext cx="2443170" cy="2302687"/>
            </a:xfrm>
            <a:custGeom>
              <a:avLst/>
              <a:gdLst/>
              <a:ahLst/>
              <a:cxnLst/>
              <a:rect l="l" t="t" r="r" b="b"/>
              <a:pathLst>
                <a:path w="2443170" h="2302687">
                  <a:moveTo>
                    <a:pt x="0" y="0"/>
                  </a:moveTo>
                  <a:lnTo>
                    <a:pt x="2443169" y="0"/>
                  </a:lnTo>
                  <a:lnTo>
                    <a:pt x="2443169" y="2302687"/>
                  </a:lnTo>
                  <a:lnTo>
                    <a:pt x="0" y="230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62492" y="3314937"/>
              <a:ext cx="1488904" cy="1488904"/>
            </a:xfrm>
            <a:custGeom>
              <a:avLst/>
              <a:gdLst/>
              <a:ahLst/>
              <a:cxnLst/>
              <a:rect l="l" t="t" r="r" b="b"/>
              <a:pathLst>
                <a:path w="1488904" h="1488904">
                  <a:moveTo>
                    <a:pt x="0" y="0"/>
                  </a:moveTo>
                  <a:lnTo>
                    <a:pt x="1488904" y="0"/>
                  </a:lnTo>
                  <a:lnTo>
                    <a:pt x="1488904" y="1488903"/>
                  </a:lnTo>
                  <a:lnTo>
                    <a:pt x="0" y="148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93649" y="2829685"/>
              <a:ext cx="485859" cy="485251"/>
            </a:xfrm>
            <a:custGeom>
              <a:avLst/>
              <a:gdLst/>
              <a:ahLst/>
              <a:cxnLst/>
              <a:rect l="l" t="t" r="r" b="b"/>
              <a:pathLst>
                <a:path w="485859" h="485251">
                  <a:moveTo>
                    <a:pt x="0" y="0"/>
                  </a:moveTo>
                  <a:lnTo>
                    <a:pt x="485858" y="0"/>
                  </a:lnTo>
                  <a:lnTo>
                    <a:pt x="485858" y="485252"/>
                  </a:lnTo>
                  <a:lnTo>
                    <a:pt x="0" y="48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646648" y="5081880"/>
              <a:ext cx="586499" cy="585766"/>
            </a:xfrm>
            <a:custGeom>
              <a:avLst/>
              <a:gdLst/>
              <a:ahLst/>
              <a:cxnLst/>
              <a:rect l="l" t="t" r="r" b="b"/>
              <a:pathLst>
                <a:path w="586499" h="585766">
                  <a:moveTo>
                    <a:pt x="0" y="0"/>
                  </a:moveTo>
                  <a:lnTo>
                    <a:pt x="586499" y="0"/>
                  </a:lnTo>
                  <a:lnTo>
                    <a:pt x="586499" y="585765"/>
                  </a:lnTo>
                  <a:lnTo>
                    <a:pt x="0" y="585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 rot="-9382171">
              <a:off x="12374612" y="507121"/>
              <a:ext cx="2156579" cy="2489557"/>
            </a:xfrm>
            <a:custGeom>
              <a:avLst/>
              <a:gdLst/>
              <a:ahLst/>
              <a:cxnLst/>
              <a:rect l="l" t="t" r="r" b="b"/>
              <a:pathLst>
                <a:path w="2156579" h="2489557">
                  <a:moveTo>
                    <a:pt x="0" y="0"/>
                  </a:moveTo>
                  <a:lnTo>
                    <a:pt x="2156578" y="0"/>
                  </a:lnTo>
                  <a:lnTo>
                    <a:pt x="2156578" y="2489557"/>
                  </a:lnTo>
                  <a:lnTo>
                    <a:pt x="0" y="2489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826302"/>
              <a:ext cx="926756" cy="925597"/>
            </a:xfrm>
            <a:custGeom>
              <a:avLst/>
              <a:gdLst/>
              <a:ahLst/>
              <a:cxnLst/>
              <a:rect l="l" t="t" r="r" b="b"/>
              <a:pathLst>
                <a:path w="926756" h="925597">
                  <a:moveTo>
                    <a:pt x="0" y="0"/>
                  </a:moveTo>
                  <a:lnTo>
                    <a:pt x="926756" y="0"/>
                  </a:lnTo>
                  <a:lnTo>
                    <a:pt x="926756" y="925598"/>
                  </a:lnTo>
                  <a:lnTo>
                    <a:pt x="0" y="925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69822" y="545802"/>
            <a:ext cx="5678793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1C3F60"/>
                </a:solidFill>
                <a:latin typeface="Nunito Heavy"/>
              </a:rPr>
              <a:t>Objectives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327666" y="-529914"/>
            <a:ext cx="8655332" cy="11346827"/>
            <a:chOff x="0" y="0"/>
            <a:chExt cx="11540443" cy="15129103"/>
          </a:xfrm>
        </p:grpSpPr>
        <p:sp>
          <p:nvSpPr>
            <p:cNvPr id="5" name="Freeform 5"/>
            <p:cNvSpPr/>
            <p:nvPr/>
          </p:nvSpPr>
          <p:spPr>
            <a:xfrm>
              <a:off x="0" y="2899409"/>
              <a:ext cx="9332885" cy="9439074"/>
            </a:xfrm>
            <a:custGeom>
              <a:avLst/>
              <a:gdLst/>
              <a:ahLst/>
              <a:cxnLst/>
              <a:rect l="l" t="t" r="r" b="b"/>
              <a:pathLst>
                <a:path w="9332885" h="9439074">
                  <a:moveTo>
                    <a:pt x="0" y="0"/>
                  </a:moveTo>
                  <a:lnTo>
                    <a:pt x="9332885" y="0"/>
                  </a:lnTo>
                  <a:lnTo>
                    <a:pt x="9332885" y="9439074"/>
                  </a:lnTo>
                  <a:lnTo>
                    <a:pt x="0" y="943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187065" y="232860"/>
              <a:ext cx="866487" cy="865404"/>
            </a:xfrm>
            <a:custGeom>
              <a:avLst/>
              <a:gdLst/>
              <a:ahLst/>
              <a:cxnLst/>
              <a:rect l="l" t="t" r="r" b="b"/>
              <a:pathLst>
                <a:path w="866487" h="865404">
                  <a:moveTo>
                    <a:pt x="0" y="0"/>
                  </a:moveTo>
                  <a:lnTo>
                    <a:pt x="866487" y="0"/>
                  </a:lnTo>
                  <a:lnTo>
                    <a:pt x="866487" y="865404"/>
                  </a:lnTo>
                  <a:lnTo>
                    <a:pt x="0" y="865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931574" y="7450068"/>
              <a:ext cx="608868" cy="608107"/>
            </a:xfrm>
            <a:custGeom>
              <a:avLst/>
              <a:gdLst/>
              <a:ahLst/>
              <a:cxnLst/>
              <a:rect l="l" t="t" r="r" b="b"/>
              <a:pathLst>
                <a:path w="608868" h="608107">
                  <a:moveTo>
                    <a:pt x="0" y="0"/>
                  </a:moveTo>
                  <a:lnTo>
                    <a:pt x="608869" y="0"/>
                  </a:lnTo>
                  <a:lnTo>
                    <a:pt x="608869" y="608108"/>
                  </a:lnTo>
                  <a:lnTo>
                    <a:pt x="0" y="608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4847754" y="12749791"/>
              <a:ext cx="693442" cy="692575"/>
            </a:xfrm>
            <a:custGeom>
              <a:avLst/>
              <a:gdLst/>
              <a:ahLst/>
              <a:cxnLst/>
              <a:rect l="l" t="t" r="r" b="b"/>
              <a:pathLst>
                <a:path w="693442" h="692575">
                  <a:moveTo>
                    <a:pt x="0" y="0"/>
                  </a:moveTo>
                  <a:lnTo>
                    <a:pt x="693441" y="0"/>
                  </a:lnTo>
                  <a:lnTo>
                    <a:pt x="693441" y="692575"/>
                  </a:lnTo>
                  <a:lnTo>
                    <a:pt x="0" y="692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702546" y="0"/>
              <a:ext cx="2725839" cy="3146711"/>
            </a:xfrm>
            <a:custGeom>
              <a:avLst/>
              <a:gdLst/>
              <a:ahLst/>
              <a:cxnLst/>
              <a:rect l="l" t="t" r="r" b="b"/>
              <a:pathLst>
                <a:path w="2725839" h="3146711">
                  <a:moveTo>
                    <a:pt x="0" y="0"/>
                  </a:moveTo>
                  <a:lnTo>
                    <a:pt x="2725839" y="0"/>
                  </a:lnTo>
                  <a:lnTo>
                    <a:pt x="2725839" y="3146711"/>
                  </a:lnTo>
                  <a:lnTo>
                    <a:pt x="0" y="3146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3599469">
              <a:off x="8641692" y="12818053"/>
              <a:ext cx="1911159" cy="1977913"/>
            </a:xfrm>
            <a:custGeom>
              <a:avLst/>
              <a:gdLst/>
              <a:ahLst/>
              <a:cxnLst/>
              <a:rect l="l" t="t" r="r" b="b"/>
              <a:pathLst>
                <a:path w="1911159" h="1977913">
                  <a:moveTo>
                    <a:pt x="0" y="0"/>
                  </a:moveTo>
                  <a:lnTo>
                    <a:pt x="1911159" y="0"/>
                  </a:lnTo>
                  <a:lnTo>
                    <a:pt x="1911159" y="1977914"/>
                  </a:lnTo>
                  <a:lnTo>
                    <a:pt x="0" y="1977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870894" y="3407561"/>
            <a:ext cx="14417106" cy="635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Provide seamless online shopping experience</a:t>
            </a: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Automate operations to improve efficiency</a:t>
            </a: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Gain data insights to inform decisions</a:t>
            </a: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Expand customer reach through e-commerce</a:t>
            </a:r>
          </a:p>
          <a:p>
            <a:pPr marL="1308216" lvl="1" indent="-654108" algn="l">
              <a:lnSpc>
                <a:spcPts val="6241"/>
              </a:lnSpc>
              <a:buFont typeface="Arial"/>
              <a:buChar char="•"/>
            </a:pPr>
            <a:r>
              <a:rPr lang="en-US" sz="6059">
                <a:solidFill>
                  <a:srgbClr val="0B1320"/>
                </a:solidFill>
                <a:latin typeface="Nunito"/>
              </a:rPr>
              <a:t>Enhance competitive position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2" r="-28711" b="-29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09632" y="410985"/>
            <a:ext cx="1507019" cy="2228494"/>
          </a:xfrm>
          <a:custGeom>
            <a:avLst/>
            <a:gdLst/>
            <a:ahLst/>
            <a:cxnLst/>
            <a:rect l="l" t="t" r="r" b="b"/>
            <a:pathLst>
              <a:path w="1507019" h="2228494">
                <a:moveTo>
                  <a:pt x="0" y="0"/>
                </a:moveTo>
                <a:lnTo>
                  <a:pt x="1507019" y="0"/>
                </a:lnTo>
                <a:lnTo>
                  <a:pt x="1507019" y="2228494"/>
                </a:lnTo>
                <a:lnTo>
                  <a:pt x="0" y="222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787612" y="6981476"/>
            <a:ext cx="748366" cy="747431"/>
          </a:xfrm>
          <a:custGeom>
            <a:avLst/>
            <a:gdLst/>
            <a:ahLst/>
            <a:cxnLst/>
            <a:rect l="l" t="t" r="r" b="b"/>
            <a:pathLst>
              <a:path w="748366" h="747431">
                <a:moveTo>
                  <a:pt x="0" y="0"/>
                </a:moveTo>
                <a:lnTo>
                  <a:pt x="748366" y="0"/>
                </a:lnTo>
                <a:lnTo>
                  <a:pt x="748366" y="747430"/>
                </a:lnTo>
                <a:lnTo>
                  <a:pt x="0" y="74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87943" y="2492895"/>
            <a:ext cx="813088" cy="812071"/>
          </a:xfrm>
          <a:custGeom>
            <a:avLst/>
            <a:gdLst/>
            <a:ahLst/>
            <a:cxnLst/>
            <a:rect l="l" t="t" r="r" b="b"/>
            <a:pathLst>
              <a:path w="813088" h="812071">
                <a:moveTo>
                  <a:pt x="0" y="0"/>
                </a:moveTo>
                <a:lnTo>
                  <a:pt x="813087" y="0"/>
                </a:lnTo>
                <a:lnTo>
                  <a:pt x="813087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7369" y="6777495"/>
            <a:ext cx="578420" cy="577696"/>
          </a:xfrm>
          <a:custGeom>
            <a:avLst/>
            <a:gdLst/>
            <a:ahLst/>
            <a:cxnLst/>
            <a:rect l="l" t="t" r="r" b="b"/>
            <a:pathLst>
              <a:path w="578420" h="577696">
                <a:moveTo>
                  <a:pt x="0" y="0"/>
                </a:moveTo>
                <a:lnTo>
                  <a:pt x="578420" y="0"/>
                </a:lnTo>
                <a:lnTo>
                  <a:pt x="578420" y="577696"/>
                </a:lnTo>
                <a:lnTo>
                  <a:pt x="0" y="57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2022" y="-312123"/>
            <a:ext cx="899287" cy="898163"/>
          </a:xfrm>
          <a:custGeom>
            <a:avLst/>
            <a:gdLst/>
            <a:ahLst/>
            <a:cxnLst/>
            <a:rect l="l" t="t" r="r" b="b"/>
            <a:pathLst>
              <a:path w="899287" h="898163">
                <a:moveTo>
                  <a:pt x="0" y="0"/>
                </a:moveTo>
                <a:lnTo>
                  <a:pt x="899287" y="0"/>
                </a:lnTo>
                <a:lnTo>
                  <a:pt x="899287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26172" y="-202297"/>
            <a:ext cx="991306" cy="990066"/>
          </a:xfrm>
          <a:custGeom>
            <a:avLst/>
            <a:gdLst/>
            <a:ahLst/>
            <a:cxnLst/>
            <a:rect l="l" t="t" r="r" b="b"/>
            <a:pathLst>
              <a:path w="991306" h="990066">
                <a:moveTo>
                  <a:pt x="0" y="0"/>
                </a:moveTo>
                <a:lnTo>
                  <a:pt x="991306" y="0"/>
                </a:lnTo>
                <a:lnTo>
                  <a:pt x="991306" y="990067"/>
                </a:lnTo>
                <a:lnTo>
                  <a:pt x="0" y="990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4058" y="8788060"/>
            <a:ext cx="1226080" cy="1224548"/>
          </a:xfrm>
          <a:custGeom>
            <a:avLst/>
            <a:gdLst/>
            <a:ahLst/>
            <a:cxnLst/>
            <a:rect l="l" t="t" r="r" b="b"/>
            <a:pathLst>
              <a:path w="1226080" h="1224548">
                <a:moveTo>
                  <a:pt x="0" y="0"/>
                </a:moveTo>
                <a:lnTo>
                  <a:pt x="1226080" y="0"/>
                </a:lnTo>
                <a:lnTo>
                  <a:pt x="1226080" y="1224548"/>
                </a:lnTo>
                <a:lnTo>
                  <a:pt x="0" y="12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945533" y="9833230"/>
            <a:ext cx="1484819" cy="1482963"/>
          </a:xfrm>
          <a:custGeom>
            <a:avLst/>
            <a:gdLst/>
            <a:ahLst/>
            <a:cxnLst/>
            <a:rect l="l" t="t" r="r" b="b"/>
            <a:pathLst>
              <a:path w="1484819" h="1482963">
                <a:moveTo>
                  <a:pt x="0" y="0"/>
                </a:moveTo>
                <a:lnTo>
                  <a:pt x="1484819" y="0"/>
                </a:lnTo>
                <a:lnTo>
                  <a:pt x="1484819" y="1482963"/>
                </a:lnTo>
                <a:lnTo>
                  <a:pt x="0" y="1482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27079" y="3290011"/>
            <a:ext cx="601621" cy="600869"/>
          </a:xfrm>
          <a:custGeom>
            <a:avLst/>
            <a:gdLst/>
            <a:ahLst/>
            <a:cxnLst/>
            <a:rect l="l" t="t" r="r" b="b"/>
            <a:pathLst>
              <a:path w="601621" h="600869">
                <a:moveTo>
                  <a:pt x="0" y="0"/>
                </a:moveTo>
                <a:lnTo>
                  <a:pt x="601621" y="0"/>
                </a:lnTo>
                <a:lnTo>
                  <a:pt x="601621" y="600869"/>
                </a:lnTo>
                <a:lnTo>
                  <a:pt x="0" y="600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019294" y="2020265"/>
            <a:ext cx="9535505" cy="8367660"/>
          </a:xfrm>
          <a:custGeom>
            <a:avLst/>
            <a:gdLst/>
            <a:ahLst/>
            <a:cxnLst/>
            <a:rect l="l" t="t" r="r" b="b"/>
            <a:pathLst>
              <a:path w="9535505" h="8367660">
                <a:moveTo>
                  <a:pt x="0" y="0"/>
                </a:moveTo>
                <a:lnTo>
                  <a:pt x="9535505" y="0"/>
                </a:lnTo>
                <a:lnTo>
                  <a:pt x="9535505" y="8367660"/>
                </a:lnTo>
                <a:lnTo>
                  <a:pt x="0" y="8367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9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74973" y="426086"/>
            <a:ext cx="6112073" cy="109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0B1320"/>
                </a:solidFill>
                <a:latin typeface="Nunito Heavy"/>
              </a:rPr>
              <a:t>ER-Diagram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319</Words>
  <Application>Microsoft Office PowerPoint</Application>
  <PresentationFormat>Custom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Nunito Ultra-Bold</vt:lpstr>
      <vt:lpstr>Nunito Bold</vt:lpstr>
      <vt:lpstr>Arial</vt:lpstr>
      <vt:lpstr>Nunito Heavy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3D Marketing Plan Presentation</dc:title>
  <cp:lastModifiedBy>USER</cp:lastModifiedBy>
  <cp:revision>5</cp:revision>
  <dcterms:created xsi:type="dcterms:W3CDTF">2006-08-16T00:00:00Z</dcterms:created>
  <dcterms:modified xsi:type="dcterms:W3CDTF">2024-05-13T01:24:48Z</dcterms:modified>
  <dc:identifier>DAGFExQ3U0A</dc:identifier>
</cp:coreProperties>
</file>